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48"/>
  </p:notesMasterIdLst>
  <p:handoutMasterIdLst>
    <p:handoutMasterId r:id="rId49"/>
  </p:handoutMasterIdLst>
  <p:sldIdLst>
    <p:sldId id="294" r:id="rId3"/>
    <p:sldId id="274" r:id="rId4"/>
    <p:sldId id="324" r:id="rId5"/>
    <p:sldId id="323" r:id="rId6"/>
    <p:sldId id="284" r:id="rId7"/>
    <p:sldId id="291" r:id="rId8"/>
    <p:sldId id="257" r:id="rId9"/>
    <p:sldId id="325" r:id="rId10"/>
    <p:sldId id="326" r:id="rId11"/>
    <p:sldId id="327" r:id="rId12"/>
    <p:sldId id="328" r:id="rId13"/>
    <p:sldId id="329" r:id="rId14"/>
    <p:sldId id="358" r:id="rId15"/>
    <p:sldId id="331" r:id="rId16"/>
    <p:sldId id="330" r:id="rId17"/>
    <p:sldId id="332" r:id="rId18"/>
    <p:sldId id="333" r:id="rId19"/>
    <p:sldId id="334" r:id="rId20"/>
    <p:sldId id="335" r:id="rId21"/>
    <p:sldId id="357" r:id="rId22"/>
    <p:sldId id="336" r:id="rId23"/>
    <p:sldId id="337" r:id="rId24"/>
    <p:sldId id="338" r:id="rId25"/>
    <p:sldId id="339" r:id="rId26"/>
    <p:sldId id="340" r:id="rId27"/>
    <p:sldId id="341" r:id="rId28"/>
    <p:sldId id="342" r:id="rId29"/>
    <p:sldId id="343" r:id="rId30"/>
    <p:sldId id="344" r:id="rId31"/>
    <p:sldId id="345" r:id="rId32"/>
    <p:sldId id="346" r:id="rId33"/>
    <p:sldId id="347" r:id="rId34"/>
    <p:sldId id="348" r:id="rId35"/>
    <p:sldId id="349" r:id="rId36"/>
    <p:sldId id="350" r:id="rId37"/>
    <p:sldId id="351" r:id="rId38"/>
    <p:sldId id="352" r:id="rId39"/>
    <p:sldId id="353" r:id="rId40"/>
    <p:sldId id="355" r:id="rId41"/>
    <p:sldId id="354" r:id="rId42"/>
    <p:sldId id="356" r:id="rId43"/>
    <p:sldId id="359" r:id="rId44"/>
    <p:sldId id="360" r:id="rId45"/>
    <p:sldId id="362" r:id="rId46"/>
    <p:sldId id="320" r:id="rId4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58" autoAdjust="0"/>
    <p:restoredTop sz="72637" autoAdjust="0"/>
  </p:normalViewPr>
  <p:slideViewPr>
    <p:cSldViewPr>
      <p:cViewPr>
        <p:scale>
          <a:sx n="123" d="100"/>
          <a:sy n="123" d="100"/>
        </p:scale>
        <p:origin x="-352" y="360"/>
      </p:cViewPr>
      <p:guideLst>
        <p:guide orient="horz" pos="1620"/>
        <p:guide pos="2880"/>
      </p:guideLst>
    </p:cSldViewPr>
  </p:slideViewPr>
  <p:outlineViewPr>
    <p:cViewPr>
      <p:scale>
        <a:sx n="33" d="100"/>
        <a:sy n="33" d="100"/>
      </p:scale>
      <p:origin x="0" y="-44888"/>
    </p:cViewPr>
  </p:outlineViewPr>
  <p:notesTextViewPr>
    <p:cViewPr>
      <p:scale>
        <a:sx n="1" d="1"/>
        <a:sy n="1" d="1"/>
      </p:scale>
      <p:origin x="0" y="0"/>
    </p:cViewPr>
  </p:notesTextViewPr>
  <p:notesViewPr>
    <p:cSldViewPr>
      <p:cViewPr varScale="1">
        <p:scale>
          <a:sx n="75" d="100"/>
          <a:sy n="75" d="100"/>
        </p:scale>
        <p:origin x="210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B5F601-26C3-8347-AD9D-A3D3C40A19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F77A479-3F02-5B46-8E4F-40FE8B2982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72C975-7BBF-8647-ACFF-C5FBD13AA647}" type="datetimeFigureOut">
              <a:rPr lang="en-US" smtClean="0"/>
              <a:t>8/21/20</a:t>
            </a:fld>
            <a:endParaRPr lang="en-US"/>
          </a:p>
        </p:txBody>
      </p:sp>
      <p:sp>
        <p:nvSpPr>
          <p:cNvPr id="4" name="Footer Placeholder 3">
            <a:extLst>
              <a:ext uri="{FF2B5EF4-FFF2-40B4-BE49-F238E27FC236}">
                <a16:creationId xmlns:a16="http://schemas.microsoft.com/office/drawing/2014/main" id="{7494FD36-4424-B349-A6D4-C6559366D9E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F675552-0E5E-0E4D-B796-49D2618924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021F0-919E-D345-9975-F64AE8A62B22}" type="slidenum">
              <a:rPr lang="en-US" smtClean="0"/>
              <a:t>‹#›</a:t>
            </a:fld>
            <a:endParaRPr lang="en-US"/>
          </a:p>
        </p:txBody>
      </p:sp>
    </p:spTree>
    <p:extLst>
      <p:ext uri="{BB962C8B-B14F-4D97-AF65-F5344CB8AC3E}">
        <p14:creationId xmlns:p14="http://schemas.microsoft.com/office/powerpoint/2010/main" val="17221419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8EFB2E-EE13-46B5-9EE7-FC17345DA7EF}" type="datetimeFigureOut">
              <a:rPr lang="en-US" smtClean="0"/>
              <a:t>8/21/20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2D8BAB-6181-40D7-B936-BAE3A73396C1}" type="slidenum">
              <a:rPr lang="en-US" smtClean="0"/>
              <a:t>‹#›</a:t>
            </a:fld>
            <a:endParaRPr lang="en-US"/>
          </a:p>
        </p:txBody>
      </p:sp>
    </p:spTree>
    <p:extLst>
      <p:ext uri="{BB962C8B-B14F-4D97-AF65-F5344CB8AC3E}">
        <p14:creationId xmlns:p14="http://schemas.microsoft.com/office/powerpoint/2010/main" val="1829346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verseid:24.33.20"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verseid:24.33.21"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verseid:58.8.6"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verseid:40.5.17"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verseid:62.2.1"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verseid:62.2.2"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verseid:58.10.15"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verseid:19.110.6" TargetMode="External"/><Relationship Id="rId13" Type="http://schemas.openxmlformats.org/officeDocument/2006/relationships/hyperlink" Target="verseid:38.14.4" TargetMode="External"/><Relationship Id="rId3" Type="http://schemas.openxmlformats.org/officeDocument/2006/relationships/hyperlink" Target="verseid:19.110.1" TargetMode="External"/><Relationship Id="rId7" Type="http://schemas.openxmlformats.org/officeDocument/2006/relationships/hyperlink" Target="verseid:19.110.5" TargetMode="External"/><Relationship Id="rId12" Type="http://schemas.openxmlformats.org/officeDocument/2006/relationships/hyperlink" Target="verseid:38.14.3"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verseid:19.110.4" TargetMode="External"/><Relationship Id="rId11" Type="http://schemas.openxmlformats.org/officeDocument/2006/relationships/hyperlink" Target="verseid:38.14.2" TargetMode="External"/><Relationship Id="rId5" Type="http://schemas.openxmlformats.org/officeDocument/2006/relationships/hyperlink" Target="verseid:19.110.3" TargetMode="External"/><Relationship Id="rId10" Type="http://schemas.openxmlformats.org/officeDocument/2006/relationships/hyperlink" Target="verseid:38.12.10" TargetMode="External"/><Relationship Id="rId4" Type="http://schemas.openxmlformats.org/officeDocument/2006/relationships/hyperlink" Target="verseid:19.110.2" TargetMode="External"/><Relationship Id="rId9" Type="http://schemas.openxmlformats.org/officeDocument/2006/relationships/hyperlink" Target="verseid:19.110.7" TargetMode="External"/><Relationship Id="rId14" Type="http://schemas.openxmlformats.org/officeDocument/2006/relationships/hyperlink" Target="verseid:38.14.5" TargetMode="External"/></Relationships>
</file>

<file path=ppt/notesSlides/_rels/notesSlide24.xml.rels><?xml version="1.0" encoding="UTF-8" standalone="yes"?>
<Relationships xmlns="http://schemas.openxmlformats.org/package/2006/relationships"><Relationship Id="rId13" Type="http://schemas.openxmlformats.org/officeDocument/2006/relationships/hyperlink" Target="verseid:49.3.2" TargetMode="External"/><Relationship Id="rId18" Type="http://schemas.openxmlformats.org/officeDocument/2006/relationships/hyperlink" Target="verseid:49.3.7" TargetMode="External"/><Relationship Id="rId26" Type="http://schemas.openxmlformats.org/officeDocument/2006/relationships/hyperlink" Target="verseid:51.1.28" TargetMode="External"/><Relationship Id="rId3" Type="http://schemas.openxmlformats.org/officeDocument/2006/relationships/hyperlink" Target="verseid:49.2.14" TargetMode="External"/><Relationship Id="rId21" Type="http://schemas.openxmlformats.org/officeDocument/2006/relationships/hyperlink" Target="verseid:49.3.10" TargetMode="External"/><Relationship Id="rId34" Type="http://schemas.openxmlformats.org/officeDocument/2006/relationships/hyperlink" Target="verseid:47.5.20" TargetMode="External"/><Relationship Id="rId7" Type="http://schemas.openxmlformats.org/officeDocument/2006/relationships/hyperlink" Target="verseid:49.2.18" TargetMode="External"/><Relationship Id="rId12" Type="http://schemas.openxmlformats.org/officeDocument/2006/relationships/hyperlink" Target="verseid:49.3.1" TargetMode="External"/><Relationship Id="rId17" Type="http://schemas.openxmlformats.org/officeDocument/2006/relationships/hyperlink" Target="verseid:49.3.6" TargetMode="External"/><Relationship Id="rId25" Type="http://schemas.openxmlformats.org/officeDocument/2006/relationships/hyperlink" Target="verseid:51.1.27" TargetMode="External"/><Relationship Id="rId33" Type="http://schemas.openxmlformats.org/officeDocument/2006/relationships/hyperlink" Target="verseid:47.5.19" TargetMode="External"/><Relationship Id="rId2" Type="http://schemas.openxmlformats.org/officeDocument/2006/relationships/slide" Target="../slides/slide26.xml"/><Relationship Id="rId16" Type="http://schemas.openxmlformats.org/officeDocument/2006/relationships/hyperlink" Target="verseid:49.3.5" TargetMode="External"/><Relationship Id="rId20" Type="http://schemas.openxmlformats.org/officeDocument/2006/relationships/hyperlink" Target="verseid:49.3.9" TargetMode="External"/><Relationship Id="rId29" Type="http://schemas.openxmlformats.org/officeDocument/2006/relationships/hyperlink" Target="verseid:47.5.15" TargetMode="External"/><Relationship Id="rId1" Type="http://schemas.openxmlformats.org/officeDocument/2006/relationships/notesMaster" Target="../notesMasters/notesMaster1.xml"/><Relationship Id="rId6" Type="http://schemas.openxmlformats.org/officeDocument/2006/relationships/hyperlink" Target="verseid:49.2.17" TargetMode="External"/><Relationship Id="rId11" Type="http://schemas.openxmlformats.org/officeDocument/2006/relationships/hyperlink" Target="verseid:49.2.22" TargetMode="External"/><Relationship Id="rId24" Type="http://schemas.openxmlformats.org/officeDocument/2006/relationships/hyperlink" Target="verseid:51.1.26" TargetMode="External"/><Relationship Id="rId32" Type="http://schemas.openxmlformats.org/officeDocument/2006/relationships/hyperlink" Target="verseid:47.5.18" TargetMode="External"/><Relationship Id="rId5" Type="http://schemas.openxmlformats.org/officeDocument/2006/relationships/hyperlink" Target="verseid:49.2.16" TargetMode="External"/><Relationship Id="rId15" Type="http://schemas.openxmlformats.org/officeDocument/2006/relationships/hyperlink" Target="verseid:49.3.4" TargetMode="External"/><Relationship Id="rId23" Type="http://schemas.openxmlformats.org/officeDocument/2006/relationships/hyperlink" Target="verseid:51.1.25" TargetMode="External"/><Relationship Id="rId28" Type="http://schemas.openxmlformats.org/officeDocument/2006/relationships/hyperlink" Target="verseid:47.5.14" TargetMode="External"/><Relationship Id="rId10" Type="http://schemas.openxmlformats.org/officeDocument/2006/relationships/hyperlink" Target="verseid:49.2.21" TargetMode="External"/><Relationship Id="rId19" Type="http://schemas.openxmlformats.org/officeDocument/2006/relationships/hyperlink" Target="verseid:49.3.8" TargetMode="External"/><Relationship Id="rId31" Type="http://schemas.openxmlformats.org/officeDocument/2006/relationships/hyperlink" Target="verseid:47.5.17" TargetMode="External"/><Relationship Id="rId4" Type="http://schemas.openxmlformats.org/officeDocument/2006/relationships/hyperlink" Target="verseid:49.2.15" TargetMode="External"/><Relationship Id="rId9" Type="http://schemas.openxmlformats.org/officeDocument/2006/relationships/hyperlink" Target="verseid:49.2.20" TargetMode="External"/><Relationship Id="rId14" Type="http://schemas.openxmlformats.org/officeDocument/2006/relationships/hyperlink" Target="verseid:49.3.3" TargetMode="External"/><Relationship Id="rId22" Type="http://schemas.openxmlformats.org/officeDocument/2006/relationships/hyperlink" Target="verseid:49.3.11" TargetMode="External"/><Relationship Id="rId27" Type="http://schemas.openxmlformats.org/officeDocument/2006/relationships/hyperlink" Target="verseid:51.1.29" TargetMode="External"/><Relationship Id="rId30" Type="http://schemas.openxmlformats.org/officeDocument/2006/relationships/hyperlink" Target="verseid:47.5.16" TargetMode="External"/><Relationship Id="rId35" Type="http://schemas.openxmlformats.org/officeDocument/2006/relationships/hyperlink" Target="verseid:47.5.21" TargetMode="External"/><Relationship Id="rId8" Type="http://schemas.openxmlformats.org/officeDocument/2006/relationships/hyperlink" Target="verseid:49.2.19"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verseid:47.6.1"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verseid:45.11.22" TargetMode="External"/><Relationship Id="rId5" Type="http://schemas.openxmlformats.org/officeDocument/2006/relationships/hyperlink" Target="verseid:45.2.4" TargetMode="External"/><Relationship Id="rId4" Type="http://schemas.openxmlformats.org/officeDocument/2006/relationships/hyperlink" Target="verseid:47.6.2" TargetMode="External"/></Relationships>
</file>

<file path=ppt/notesSlides/_rels/notesSlide26.xml.rels><?xml version="1.0" encoding="UTF-8" standalone="yes"?>
<Relationships xmlns="http://schemas.openxmlformats.org/package/2006/relationships"><Relationship Id="rId8" Type="http://schemas.openxmlformats.org/officeDocument/2006/relationships/hyperlink" Target="verseid:58.7.28" TargetMode="External"/><Relationship Id="rId3" Type="http://schemas.openxmlformats.org/officeDocument/2006/relationships/hyperlink" Target="verseid:58.10.10" TargetMode="External"/><Relationship Id="rId7" Type="http://schemas.openxmlformats.org/officeDocument/2006/relationships/hyperlink" Target="verseid:58.7.27"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verseid:58.7.26" TargetMode="External"/><Relationship Id="rId5" Type="http://schemas.openxmlformats.org/officeDocument/2006/relationships/hyperlink" Target="verseid:58.7.25" TargetMode="External"/><Relationship Id="rId4" Type="http://schemas.openxmlformats.org/officeDocument/2006/relationships/hyperlink" Target="verseid:58.10.12"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verseid:45.6.10"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verseid:60.3.10" TargetMode="External"/></Relationships>
</file>

<file path=ppt/notesSlides/_rels/notesSlide28.xml.rels><?xml version="1.0" encoding="UTF-8" standalone="yes"?>
<Relationships xmlns="http://schemas.openxmlformats.org/package/2006/relationships"><Relationship Id="rId8" Type="http://schemas.openxmlformats.org/officeDocument/2006/relationships/hyperlink" Target="verseid:51.2.12" TargetMode="External"/><Relationship Id="rId13" Type="http://schemas.openxmlformats.org/officeDocument/2006/relationships/hyperlink" Target="verseid:43.6.36" TargetMode="External"/><Relationship Id="rId18" Type="http://schemas.openxmlformats.org/officeDocument/2006/relationships/hyperlink" Target="verseid:43.6.48" TargetMode="External"/><Relationship Id="rId26" Type="http://schemas.openxmlformats.org/officeDocument/2006/relationships/hyperlink" Target="verseid:43.6.56" TargetMode="External"/><Relationship Id="rId3" Type="http://schemas.openxmlformats.org/officeDocument/2006/relationships/hyperlink" Target="verseid:43.19.30" TargetMode="External"/><Relationship Id="rId21" Type="http://schemas.openxmlformats.org/officeDocument/2006/relationships/hyperlink" Target="verseid:43.6.51" TargetMode="External"/><Relationship Id="rId7" Type="http://schemas.openxmlformats.org/officeDocument/2006/relationships/hyperlink" Target="verseid:51.2.11" TargetMode="External"/><Relationship Id="rId12" Type="http://schemas.openxmlformats.org/officeDocument/2006/relationships/hyperlink" Target="verseid:43.6.35" TargetMode="External"/><Relationship Id="rId17" Type="http://schemas.openxmlformats.org/officeDocument/2006/relationships/hyperlink" Target="verseid:43.6.40" TargetMode="External"/><Relationship Id="rId25" Type="http://schemas.openxmlformats.org/officeDocument/2006/relationships/hyperlink" Target="verseid:43.6.55" TargetMode="External"/><Relationship Id="rId2" Type="http://schemas.openxmlformats.org/officeDocument/2006/relationships/slide" Target="../slides/slide30.xml"/><Relationship Id="rId16" Type="http://schemas.openxmlformats.org/officeDocument/2006/relationships/hyperlink" Target="verseid:43.6.39" TargetMode="External"/><Relationship Id="rId20" Type="http://schemas.openxmlformats.org/officeDocument/2006/relationships/hyperlink" Target="verseid:43.6.50" TargetMode="External"/><Relationship Id="rId1" Type="http://schemas.openxmlformats.org/officeDocument/2006/relationships/notesMaster" Target="../notesMasters/notesMaster1.xml"/><Relationship Id="rId6" Type="http://schemas.openxmlformats.org/officeDocument/2006/relationships/hyperlink" Target="verseid:51.2.10" TargetMode="External"/><Relationship Id="rId11" Type="http://schemas.openxmlformats.org/officeDocument/2006/relationships/hyperlink" Target="verseid:51.2.15" TargetMode="External"/><Relationship Id="rId24" Type="http://schemas.openxmlformats.org/officeDocument/2006/relationships/hyperlink" Target="verseid:43.6.54" TargetMode="External"/><Relationship Id="rId5" Type="http://schemas.openxmlformats.org/officeDocument/2006/relationships/hyperlink" Target="verseid:51.2.9" TargetMode="External"/><Relationship Id="rId15" Type="http://schemas.openxmlformats.org/officeDocument/2006/relationships/hyperlink" Target="verseid:43.6.38" TargetMode="External"/><Relationship Id="rId23" Type="http://schemas.openxmlformats.org/officeDocument/2006/relationships/hyperlink" Target="verseid:43.6.53" TargetMode="External"/><Relationship Id="rId28" Type="http://schemas.openxmlformats.org/officeDocument/2006/relationships/hyperlink" Target="verseid:43.6.58" TargetMode="External"/><Relationship Id="rId10" Type="http://schemas.openxmlformats.org/officeDocument/2006/relationships/hyperlink" Target="verseid:51.2.14" TargetMode="External"/><Relationship Id="rId19" Type="http://schemas.openxmlformats.org/officeDocument/2006/relationships/hyperlink" Target="verseid:43.6.49" TargetMode="External"/><Relationship Id="rId4" Type="http://schemas.openxmlformats.org/officeDocument/2006/relationships/hyperlink" Target="verseid:51.2.8" TargetMode="External"/><Relationship Id="rId9" Type="http://schemas.openxmlformats.org/officeDocument/2006/relationships/hyperlink" Target="verseid:51.2.13" TargetMode="External"/><Relationship Id="rId14" Type="http://schemas.openxmlformats.org/officeDocument/2006/relationships/hyperlink" Target="verseid:43.6.37" TargetMode="External"/><Relationship Id="rId22" Type="http://schemas.openxmlformats.org/officeDocument/2006/relationships/hyperlink" Target="verseid:43.6.52" TargetMode="External"/><Relationship Id="rId27" Type="http://schemas.openxmlformats.org/officeDocument/2006/relationships/hyperlink" Target="verseid:43.6.57"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verseid:58.8.13"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verseid:24.31.31"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verseid:24.31.34" TargetMode="External"/><Relationship Id="rId5" Type="http://schemas.openxmlformats.org/officeDocument/2006/relationships/hyperlink" Target="verseid:24.31.33" TargetMode="External"/><Relationship Id="rId4" Type="http://schemas.openxmlformats.org/officeDocument/2006/relationships/hyperlink" Target="verseid:24.31.32" TargetMode="External"/></Relationships>
</file>

<file path=ppt/notesSlides/_rels/notesSlide31.xml.rels><?xml version="1.0" encoding="UTF-8" standalone="yes"?>
<Relationships xmlns="http://schemas.openxmlformats.org/package/2006/relationships"><Relationship Id="rId8" Type="http://schemas.openxmlformats.org/officeDocument/2006/relationships/hyperlink" Target="verseid:40.26.22" TargetMode="External"/><Relationship Id="rId13" Type="http://schemas.openxmlformats.org/officeDocument/2006/relationships/hyperlink" Target="verseid:40.26.27" TargetMode="External"/><Relationship Id="rId18" Type="http://schemas.openxmlformats.org/officeDocument/2006/relationships/hyperlink" Target="verseid:40.26.32" TargetMode="External"/><Relationship Id="rId3" Type="http://schemas.openxmlformats.org/officeDocument/2006/relationships/hyperlink" Target="verseid:40.26.17" TargetMode="External"/><Relationship Id="rId21" Type="http://schemas.openxmlformats.org/officeDocument/2006/relationships/hyperlink" Target="verseid:40.26.35" TargetMode="External"/><Relationship Id="rId7" Type="http://schemas.openxmlformats.org/officeDocument/2006/relationships/hyperlink" Target="verseid:40.26.21" TargetMode="External"/><Relationship Id="rId12" Type="http://schemas.openxmlformats.org/officeDocument/2006/relationships/hyperlink" Target="verseid:40.26.26" TargetMode="External"/><Relationship Id="rId17" Type="http://schemas.openxmlformats.org/officeDocument/2006/relationships/hyperlink" Target="verseid:40.26.31" TargetMode="External"/><Relationship Id="rId2" Type="http://schemas.openxmlformats.org/officeDocument/2006/relationships/slide" Target="../slides/slide33.xml"/><Relationship Id="rId16" Type="http://schemas.openxmlformats.org/officeDocument/2006/relationships/hyperlink" Target="verseid:40.26.30" TargetMode="External"/><Relationship Id="rId20" Type="http://schemas.openxmlformats.org/officeDocument/2006/relationships/hyperlink" Target="verseid:40.26.34" TargetMode="External"/><Relationship Id="rId1" Type="http://schemas.openxmlformats.org/officeDocument/2006/relationships/notesMaster" Target="../notesMasters/notesMaster1.xml"/><Relationship Id="rId6" Type="http://schemas.openxmlformats.org/officeDocument/2006/relationships/hyperlink" Target="verseid:40.26.20" TargetMode="External"/><Relationship Id="rId11" Type="http://schemas.openxmlformats.org/officeDocument/2006/relationships/hyperlink" Target="verseid:40.26.25" TargetMode="External"/><Relationship Id="rId5" Type="http://schemas.openxmlformats.org/officeDocument/2006/relationships/hyperlink" Target="verseid:40.26.19" TargetMode="External"/><Relationship Id="rId15" Type="http://schemas.openxmlformats.org/officeDocument/2006/relationships/hyperlink" Target="verseid:40.26.29" TargetMode="External"/><Relationship Id="rId10" Type="http://schemas.openxmlformats.org/officeDocument/2006/relationships/hyperlink" Target="verseid:40.26.24" TargetMode="External"/><Relationship Id="rId19" Type="http://schemas.openxmlformats.org/officeDocument/2006/relationships/hyperlink" Target="verseid:40.26.33" TargetMode="External"/><Relationship Id="rId4" Type="http://schemas.openxmlformats.org/officeDocument/2006/relationships/hyperlink" Target="verseid:40.26.18" TargetMode="External"/><Relationship Id="rId9" Type="http://schemas.openxmlformats.org/officeDocument/2006/relationships/hyperlink" Target="verseid:40.26.23" TargetMode="External"/><Relationship Id="rId14" Type="http://schemas.openxmlformats.org/officeDocument/2006/relationships/hyperlink" Target="verseid:40.26.28" TargetMode="External"/><Relationship Id="rId22" Type="http://schemas.openxmlformats.org/officeDocument/2006/relationships/hyperlink" Target="verseid:3.17.11"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verseid:58.9.26"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verseid:1.12.2" TargetMode="External"/><Relationship Id="rId13" Type="http://schemas.openxmlformats.org/officeDocument/2006/relationships/hyperlink" Target="verseid:24.31.31" TargetMode="External"/><Relationship Id="rId3" Type="http://schemas.openxmlformats.org/officeDocument/2006/relationships/hyperlink" Target="verseid:2.24.8" TargetMode="External"/><Relationship Id="rId7" Type="http://schemas.openxmlformats.org/officeDocument/2006/relationships/hyperlink" Target="verseid:1.12.1" TargetMode="External"/><Relationship Id="rId12" Type="http://schemas.openxmlformats.org/officeDocument/2006/relationships/hyperlink" Target="verseid:2.3.8"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verseid:1.9.9" TargetMode="External"/><Relationship Id="rId11" Type="http://schemas.openxmlformats.org/officeDocument/2006/relationships/hyperlink" Target="verseid:1.15.18" TargetMode="External"/><Relationship Id="rId5" Type="http://schemas.openxmlformats.org/officeDocument/2006/relationships/hyperlink" Target="verseid:1.6.18" TargetMode="External"/><Relationship Id="rId10" Type="http://schemas.openxmlformats.org/officeDocument/2006/relationships/hyperlink" Target="verseid:1.15.17" TargetMode="External"/><Relationship Id="rId4" Type="http://schemas.openxmlformats.org/officeDocument/2006/relationships/hyperlink" Target="verseid:42.22.20" TargetMode="External"/><Relationship Id="rId9" Type="http://schemas.openxmlformats.org/officeDocument/2006/relationships/hyperlink" Target="verseid:1.12.3"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verseid:49.3.3" TargetMode="External"/><Relationship Id="rId13" Type="http://schemas.openxmlformats.org/officeDocument/2006/relationships/hyperlink" Target="verseid:49.3.8" TargetMode="External"/><Relationship Id="rId18" Type="http://schemas.openxmlformats.org/officeDocument/2006/relationships/hyperlink" Target="verseid:49.3.13" TargetMode="External"/><Relationship Id="rId3" Type="http://schemas.openxmlformats.org/officeDocument/2006/relationships/hyperlink" Target="verseid:23.55.5" TargetMode="External"/><Relationship Id="rId7" Type="http://schemas.openxmlformats.org/officeDocument/2006/relationships/hyperlink" Target="verseid:49.3.2" TargetMode="External"/><Relationship Id="rId12" Type="http://schemas.openxmlformats.org/officeDocument/2006/relationships/hyperlink" Target="verseid:49.3.7" TargetMode="External"/><Relationship Id="rId17" Type="http://schemas.openxmlformats.org/officeDocument/2006/relationships/hyperlink" Target="verseid:49.3.12" TargetMode="External"/><Relationship Id="rId2" Type="http://schemas.openxmlformats.org/officeDocument/2006/relationships/slide" Target="../slides/slide39.xml"/><Relationship Id="rId16" Type="http://schemas.openxmlformats.org/officeDocument/2006/relationships/hyperlink" Target="verseid:49.3.11" TargetMode="External"/><Relationship Id="rId1" Type="http://schemas.openxmlformats.org/officeDocument/2006/relationships/notesMaster" Target="../notesMasters/notesMaster1.xml"/><Relationship Id="rId6" Type="http://schemas.openxmlformats.org/officeDocument/2006/relationships/hyperlink" Target="verseid:49.3.1" TargetMode="External"/><Relationship Id="rId11" Type="http://schemas.openxmlformats.org/officeDocument/2006/relationships/hyperlink" Target="verseid:49.3.6" TargetMode="External"/><Relationship Id="rId5" Type="http://schemas.openxmlformats.org/officeDocument/2006/relationships/hyperlink" Target="verseid:26.37.28" TargetMode="External"/><Relationship Id="rId15" Type="http://schemas.openxmlformats.org/officeDocument/2006/relationships/hyperlink" Target="verseid:49.3.10" TargetMode="External"/><Relationship Id="rId10" Type="http://schemas.openxmlformats.org/officeDocument/2006/relationships/hyperlink" Target="verseid:49.3.5" TargetMode="External"/><Relationship Id="rId4" Type="http://schemas.openxmlformats.org/officeDocument/2006/relationships/hyperlink" Target="verseid:26.36.36" TargetMode="External"/><Relationship Id="rId9" Type="http://schemas.openxmlformats.org/officeDocument/2006/relationships/hyperlink" Target="verseid:49.3.4" TargetMode="External"/><Relationship Id="rId14" Type="http://schemas.openxmlformats.org/officeDocument/2006/relationships/hyperlink" Target="verseid:49.3.9" TargetMode="External"/></Relationships>
</file>

<file path=ppt/notesSlides/_rels/notesSlide38.xml.rels><?xml version="1.0" encoding="UTF-8" standalone="yes"?>
<Relationships xmlns="http://schemas.openxmlformats.org/package/2006/relationships"><Relationship Id="rId8" Type="http://schemas.openxmlformats.org/officeDocument/2006/relationships/hyperlink" Target="verseid:45.15.13" TargetMode="External"/><Relationship Id="rId3" Type="http://schemas.openxmlformats.org/officeDocument/2006/relationships/hyperlink" Target="verseid:45.15.8" TargetMode="External"/><Relationship Id="rId7" Type="http://schemas.openxmlformats.org/officeDocument/2006/relationships/hyperlink" Target="verseid:45.15.12"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verseid:45.15.11" TargetMode="External"/><Relationship Id="rId5" Type="http://schemas.openxmlformats.org/officeDocument/2006/relationships/hyperlink" Target="verseid:45.15.10" TargetMode="External"/><Relationship Id="rId4" Type="http://schemas.openxmlformats.org/officeDocument/2006/relationships/hyperlink" Target="verseid:45.15.9"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verseid:45.11.28"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verseid:45.11.29"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verseid:44.17.11"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verseid:45.9.4"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verseid:58.8.1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verseid:45.11.1" TargetMode="External"/><Relationship Id="rId7" Type="http://schemas.openxmlformats.org/officeDocument/2006/relationships/hyperlink" Target="verseid:45.11.27"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verseid:45.11.26" TargetMode="External"/><Relationship Id="rId5" Type="http://schemas.openxmlformats.org/officeDocument/2006/relationships/hyperlink" Target="verseid:45.11.25" TargetMode="External"/><Relationship Id="rId4" Type="http://schemas.openxmlformats.org/officeDocument/2006/relationships/hyperlink" Target="verseid:45.11.2"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Jer 33:20</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dicho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Si </a:t>
            </a:r>
            <a:r>
              <a:rPr lang="en-US" sz="1200" b="0" i="0" u="none" strike="noStrike" kern="1200" dirty="0" err="1">
                <a:solidFill>
                  <a:schemeClr val="tx1"/>
                </a:solidFill>
                <a:effectLst/>
                <a:latin typeface="+mn-lt"/>
                <a:ea typeface="+mn-ea"/>
                <a:cs typeface="+mn-cs"/>
              </a:rPr>
              <a:t>pudiereis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invalidar</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el </a:t>
            </a:r>
            <a:r>
              <a:rPr lang="en-US" sz="1200" b="0" i="0" u="none" strike="noStrike" kern="1200" dirty="0" err="1">
                <a:solidFill>
                  <a:schemeClr val="tx1"/>
                </a:solidFill>
                <a:effectLst/>
                <a:latin typeface="+mn-lt"/>
                <a:ea typeface="+mn-ea"/>
                <a:cs typeface="+mn-cs"/>
              </a:rPr>
              <a:t>día</a:t>
            </a:r>
            <a:r>
              <a:rPr lang="en-US" sz="1200" b="0" i="0" u="none" strike="noStrike" kern="1200" dirty="0">
                <a:solidFill>
                  <a:schemeClr val="tx1"/>
                </a:solidFill>
                <a:effectLst/>
                <a:latin typeface="+mn-lt"/>
                <a:ea typeface="+mn-ea"/>
                <a:cs typeface="+mn-cs"/>
              </a:rPr>
              <a:t> y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la </a:t>
            </a:r>
            <a:r>
              <a:rPr lang="en-US" sz="1200" b="0" i="0" u="none" strike="noStrike" kern="1200" dirty="0" err="1">
                <a:solidFill>
                  <a:schemeClr val="tx1"/>
                </a:solidFill>
                <a:effectLst/>
                <a:latin typeface="+mn-lt"/>
                <a:ea typeface="+mn-ea"/>
                <a:cs typeface="+mn-cs"/>
              </a:rPr>
              <a:t>noche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manera</a:t>
            </a:r>
            <a:r>
              <a:rPr lang="en-US" sz="1200" b="0" i="0" u="none" strike="noStrike" kern="1200" dirty="0">
                <a:solidFill>
                  <a:schemeClr val="tx1"/>
                </a:solidFill>
                <a:effectLst/>
                <a:latin typeface="+mn-lt"/>
                <a:ea typeface="+mn-ea"/>
                <a:cs typeface="+mn-cs"/>
              </a:rPr>
              <a:t> que no </a:t>
            </a:r>
            <a:r>
              <a:rPr lang="en-US" sz="1200" b="0" i="0" u="none" strike="noStrike" kern="1200" dirty="0" err="1">
                <a:solidFill>
                  <a:schemeClr val="tx1"/>
                </a:solidFill>
                <a:effectLst/>
                <a:latin typeface="+mn-lt"/>
                <a:ea typeface="+mn-ea"/>
                <a:cs typeface="+mn-cs"/>
              </a:rPr>
              <a:t>haya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día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noche</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tiem</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po,</a:t>
            </a:r>
          </a:p>
          <a:p>
            <a:r>
              <a:rPr lang="en-US" sz="1200" b="1" i="0" u="sng" strike="noStrike" kern="1200" dirty="0">
                <a:solidFill>
                  <a:schemeClr val="tx1"/>
                </a:solidFill>
                <a:effectLst/>
                <a:latin typeface="+mn-lt"/>
                <a:ea typeface="+mn-ea"/>
                <a:cs typeface="+mn-cs"/>
                <a:hlinkClick r:id="rId4"/>
              </a:rPr>
              <a:t>Jer 33:21</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podrá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invalidarse</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mi </a:t>
            </a:r>
            <a:r>
              <a:rPr lang="en-US" sz="1200" b="0" i="0" u="none" strike="noStrike" kern="1200" dirty="0" err="1">
                <a:solidFill>
                  <a:schemeClr val="tx1"/>
                </a:solidFill>
                <a:effectLst/>
                <a:latin typeface="+mn-lt"/>
                <a:ea typeface="+mn-ea"/>
                <a:cs typeface="+mn-cs"/>
              </a:rPr>
              <a:t>siervo</a:t>
            </a:r>
            <a:r>
              <a:rPr lang="en-US" sz="1200" b="0" i="0" u="none" strike="noStrike" kern="1200" dirty="0">
                <a:solidFill>
                  <a:schemeClr val="tx1"/>
                </a:solidFill>
                <a:effectLst/>
                <a:latin typeface="+mn-lt"/>
                <a:ea typeface="+mn-ea"/>
                <a:cs typeface="+mn-cs"/>
              </a:rPr>
              <a:t> David, para que </a:t>
            </a:r>
            <a:r>
              <a:rPr lang="en-US" sz="1200" b="0" i="0" u="none" strike="noStrike" kern="1200" dirty="0" err="1">
                <a:solidFill>
                  <a:schemeClr val="tx1"/>
                </a:solidFill>
                <a:effectLst/>
                <a:latin typeface="+mn-lt"/>
                <a:ea typeface="+mn-ea"/>
                <a:cs typeface="+mn-cs"/>
              </a:rPr>
              <a:t>deje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tener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reine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y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los </a:t>
            </a:r>
            <a:r>
              <a:rPr lang="en-US" sz="1200" b="0" i="0" u="none" strike="noStrike" kern="1200" dirty="0" err="1">
                <a:solidFill>
                  <a:schemeClr val="tx1"/>
                </a:solidFill>
                <a:effectLst/>
                <a:latin typeface="+mn-lt"/>
                <a:ea typeface="+mn-ea"/>
                <a:cs typeface="+mn-cs"/>
              </a:rPr>
              <a:t>levitas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sacerdotes</a:t>
            </a:r>
            <a:r>
              <a:rPr lang="en-US" sz="1200" b="0" i="0" u="none" strike="noStrike" kern="1200" dirty="0">
                <a:solidFill>
                  <a:schemeClr val="tx1"/>
                </a:solidFill>
                <a:effectLst/>
                <a:latin typeface="+mn-lt"/>
                <a:ea typeface="+mn-ea"/>
                <a:cs typeface="+mn-cs"/>
              </a:rPr>
              <a:t>, mis </a:t>
            </a:r>
            <a:r>
              <a:rPr lang="en-US" sz="1200" b="0" i="0" u="none" strike="noStrike" kern="1200" dirty="0" err="1">
                <a:solidFill>
                  <a:schemeClr val="tx1"/>
                </a:solidFill>
                <a:effectLst/>
                <a:latin typeface="+mn-lt"/>
                <a:ea typeface="+mn-ea"/>
                <a:cs typeface="+mn-cs"/>
              </a:rPr>
              <a:t>ministros</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1</a:t>
            </a:fld>
            <a:endParaRPr lang="en-US"/>
          </a:p>
        </p:txBody>
      </p:sp>
    </p:spTree>
    <p:extLst>
      <p:ext uri="{BB962C8B-B14F-4D97-AF65-F5344CB8AC3E}">
        <p14:creationId xmlns:p14="http://schemas.microsoft.com/office/powerpoint/2010/main" val="3840649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12</a:t>
            </a:fld>
            <a:endParaRPr lang="en-US"/>
          </a:p>
        </p:txBody>
      </p:sp>
    </p:spTree>
    <p:extLst>
      <p:ext uri="{BB962C8B-B14F-4D97-AF65-F5344CB8AC3E}">
        <p14:creationId xmlns:p14="http://schemas.microsoft.com/office/powerpoint/2010/main" val="583600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13</a:t>
            </a:fld>
            <a:endParaRPr lang="en-US"/>
          </a:p>
        </p:txBody>
      </p:sp>
    </p:spTree>
    <p:extLst>
      <p:ext uri="{BB962C8B-B14F-4D97-AF65-F5344CB8AC3E}">
        <p14:creationId xmlns:p14="http://schemas.microsoft.com/office/powerpoint/2010/main" val="3298180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14</a:t>
            </a:fld>
            <a:endParaRPr lang="en-US"/>
          </a:p>
        </p:txBody>
      </p:sp>
    </p:spTree>
    <p:extLst>
      <p:ext uri="{BB962C8B-B14F-4D97-AF65-F5344CB8AC3E}">
        <p14:creationId xmlns:p14="http://schemas.microsoft.com/office/powerpoint/2010/main" val="919863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15</a:t>
            </a:fld>
            <a:endParaRPr lang="en-US"/>
          </a:p>
        </p:txBody>
      </p:sp>
    </p:spTree>
    <p:extLst>
      <p:ext uri="{BB962C8B-B14F-4D97-AF65-F5344CB8AC3E}">
        <p14:creationId xmlns:p14="http://schemas.microsoft.com/office/powerpoint/2010/main" val="2813333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16</a:t>
            </a:fld>
            <a:endParaRPr lang="en-US"/>
          </a:p>
        </p:txBody>
      </p:sp>
    </p:spTree>
    <p:extLst>
      <p:ext uri="{BB962C8B-B14F-4D97-AF65-F5344CB8AC3E}">
        <p14:creationId xmlns:p14="http://schemas.microsoft.com/office/powerpoint/2010/main" val="642299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17</a:t>
            </a:fld>
            <a:endParaRPr lang="en-US"/>
          </a:p>
        </p:txBody>
      </p:sp>
    </p:spTree>
    <p:extLst>
      <p:ext uri="{BB962C8B-B14F-4D97-AF65-F5344CB8AC3E}">
        <p14:creationId xmlns:p14="http://schemas.microsoft.com/office/powerpoint/2010/main" val="2996566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Heb 8:6</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Pero </a:t>
            </a:r>
            <a:r>
              <a:rPr lang="en-US" sz="1200" b="0" i="0" u="none" strike="noStrike" kern="1200" dirty="0" err="1">
                <a:solidFill>
                  <a:schemeClr val="tx1"/>
                </a:solidFill>
                <a:effectLst/>
                <a:latin typeface="+mn-lt"/>
                <a:ea typeface="+mn-ea"/>
                <a:cs typeface="+mn-cs"/>
              </a:rPr>
              <a:t>ahora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obtenido</a:t>
            </a:r>
            <a:r>
              <a:rPr lang="en-US" sz="1200" b="0" i="0" u="none" strike="noStrike" kern="1200" dirty="0">
                <a:solidFill>
                  <a:schemeClr val="tx1"/>
                </a:solidFill>
                <a:effectLst/>
                <a:latin typeface="+mn-lt"/>
                <a:ea typeface="+mn-ea"/>
                <a:cs typeface="+mn-cs"/>
              </a:rPr>
              <a:t> un </a:t>
            </a:r>
            <a:r>
              <a:rPr lang="en-US" sz="1200" b="0" i="0" u="none" strike="noStrike" kern="1200" dirty="0" err="1">
                <a:solidFill>
                  <a:schemeClr val="tx1"/>
                </a:solidFill>
                <a:effectLst/>
                <a:latin typeface="+mn-lt"/>
                <a:ea typeface="+mn-ea"/>
                <a:cs typeface="+mn-cs"/>
              </a:rPr>
              <a:t>ministerio</a:t>
            </a:r>
            <a:r>
              <a:rPr lang="en-US" sz="1200" b="0" i="0" u="none" strike="noStrike" kern="1200" dirty="0">
                <a:solidFill>
                  <a:schemeClr val="tx1"/>
                </a:solidFill>
                <a:effectLst/>
                <a:latin typeface="+mn-lt"/>
                <a:ea typeface="+mn-ea"/>
                <a:cs typeface="+mn-cs"/>
              </a:rPr>
              <a:t> tanto </a:t>
            </a:r>
            <a:r>
              <a:rPr lang="en-US" sz="1200" b="0" i="0" u="none" strike="noStrike" kern="1200" dirty="0" err="1">
                <a:solidFill>
                  <a:schemeClr val="tx1"/>
                </a:solidFill>
                <a:effectLst/>
                <a:latin typeface="+mn-lt"/>
                <a:ea typeface="+mn-ea"/>
                <a:cs typeface="+mn-cs"/>
              </a:rPr>
              <a:t>mejor</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cuanto</a:t>
            </a:r>
            <a:r>
              <a:rPr lang="en-US" sz="1200" b="0" i="0" u="none" strike="noStrike" kern="1200" dirty="0">
                <a:solidFill>
                  <a:schemeClr val="tx1"/>
                </a:solidFill>
                <a:effectLst/>
                <a:latin typeface="+mn-lt"/>
                <a:ea typeface="+mn-ea"/>
                <a:cs typeface="+mn-cs"/>
              </a:rPr>
              <a:t> es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mediador</a:t>
            </a:r>
            <a:r>
              <a:rPr lang="en-US" sz="1200" b="0" i="0" u="none" strike="noStrike" kern="1200" dirty="0">
                <a:solidFill>
                  <a:schemeClr val="tx1"/>
                </a:solidFill>
                <a:effectLst/>
                <a:latin typeface="+mn-lt"/>
                <a:ea typeface="+mn-ea"/>
                <a:cs typeface="+mn-cs"/>
              </a:rPr>
              <a:t> de un </a:t>
            </a:r>
            <a:r>
              <a:rPr lang="en-US" sz="1200" b="0" i="0" u="none" strike="noStrike" kern="1200" dirty="0" err="1">
                <a:solidFill>
                  <a:schemeClr val="tx1"/>
                </a:solidFill>
                <a:effectLst/>
                <a:latin typeface="+mn-lt"/>
                <a:ea typeface="+mn-ea"/>
                <a:cs typeface="+mn-cs"/>
              </a:rPr>
              <a:t>mejor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establecido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mejores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promesas</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18</a:t>
            </a:fld>
            <a:endParaRPr lang="en-US"/>
          </a:p>
        </p:txBody>
      </p:sp>
    </p:spTree>
    <p:extLst>
      <p:ext uri="{BB962C8B-B14F-4D97-AF65-F5344CB8AC3E}">
        <p14:creationId xmlns:p14="http://schemas.microsoft.com/office/powerpoint/2010/main" val="1452459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Mat 5:17</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penséis</a:t>
            </a:r>
            <a:r>
              <a:rPr lang="en-US" sz="1200" b="0" i="0" u="none" strike="noStrike" kern="1200" dirty="0">
                <a:solidFill>
                  <a:schemeClr val="tx1"/>
                </a:solidFill>
                <a:effectLst/>
                <a:latin typeface="+mn-lt"/>
                <a:ea typeface="+mn-ea"/>
                <a:cs typeface="+mn-cs"/>
              </a:rPr>
              <a:t> que he </a:t>
            </a:r>
            <a:r>
              <a:rPr lang="en-US" sz="1200" b="0" i="0" u="none" strike="noStrike" kern="1200" dirty="0" err="1">
                <a:solidFill>
                  <a:schemeClr val="tx1"/>
                </a:solidFill>
                <a:effectLst/>
                <a:latin typeface="+mn-lt"/>
                <a:ea typeface="+mn-ea"/>
                <a:cs typeface="+mn-cs"/>
              </a:rPr>
              <a:t>venido</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abolir</a:t>
            </a:r>
            <a:r>
              <a:rPr lang="en-US" sz="1200" b="0" i="0" u="none" strike="noStrike" kern="1200" dirty="0">
                <a:solidFill>
                  <a:schemeClr val="tx1"/>
                </a:solidFill>
                <a:effectLst/>
                <a:latin typeface="+mn-lt"/>
                <a:ea typeface="+mn-ea"/>
                <a:cs typeface="+mn-cs"/>
              </a:rPr>
              <a:t> la ley o los </a:t>
            </a:r>
            <a:r>
              <a:rPr lang="en-US" sz="1200" b="0" i="0" u="none" strike="noStrike" kern="1200" dirty="0" err="1">
                <a:solidFill>
                  <a:schemeClr val="tx1"/>
                </a:solidFill>
                <a:effectLst/>
                <a:latin typeface="+mn-lt"/>
                <a:ea typeface="+mn-ea"/>
                <a:cs typeface="+mn-cs"/>
              </a:rPr>
              <a:t>profetas</a:t>
            </a:r>
            <a:r>
              <a:rPr lang="en-US" sz="1200" b="0" i="0" u="none" strike="noStrike" kern="1200" dirty="0">
                <a:solidFill>
                  <a:schemeClr val="tx1"/>
                </a:solidFill>
                <a:effectLst/>
                <a:latin typeface="+mn-lt"/>
                <a:ea typeface="+mn-ea"/>
                <a:cs typeface="+mn-cs"/>
              </a:rPr>
              <a:t>; no he </a:t>
            </a:r>
            <a:r>
              <a:rPr lang="en-US" sz="1200" b="0" i="0" u="none" strike="noStrike" kern="1200" dirty="0" err="1">
                <a:solidFill>
                  <a:schemeClr val="tx1"/>
                </a:solidFill>
                <a:effectLst/>
                <a:latin typeface="+mn-lt"/>
                <a:ea typeface="+mn-ea"/>
                <a:cs typeface="+mn-cs"/>
              </a:rPr>
              <a:t>venido</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abolir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sino</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cumplir</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19</a:t>
            </a:fld>
            <a:endParaRPr lang="en-US"/>
          </a:p>
        </p:txBody>
      </p:sp>
    </p:spTree>
    <p:extLst>
      <p:ext uri="{BB962C8B-B14F-4D97-AF65-F5344CB8AC3E}">
        <p14:creationId xmlns:p14="http://schemas.microsoft.com/office/powerpoint/2010/main" val="3880375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1Jn 2:1</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Hijitos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míos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escribo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cosas</a:t>
            </a:r>
            <a:r>
              <a:rPr lang="en-US" sz="1200" b="0" i="0" u="none" strike="noStrike" kern="1200" dirty="0">
                <a:solidFill>
                  <a:schemeClr val="tx1"/>
                </a:solidFill>
                <a:effectLst/>
                <a:latin typeface="+mn-lt"/>
                <a:ea typeface="+mn-ea"/>
                <a:cs typeface="+mn-cs"/>
              </a:rPr>
              <a:t> para que no </a:t>
            </a:r>
            <a:r>
              <a:rPr lang="en-US" sz="1200" b="0" i="0" u="none" strike="noStrike" kern="1200" dirty="0" err="1">
                <a:solidFill>
                  <a:schemeClr val="tx1"/>
                </a:solidFill>
                <a:effectLst/>
                <a:latin typeface="+mn-lt"/>
                <a:ea typeface="+mn-ea"/>
                <a:cs typeface="+mn-cs"/>
              </a:rPr>
              <a:t>pequéis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si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alguno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peca</a:t>
            </a:r>
            <a:r>
              <a:rPr lang="en-US" sz="1200" b="0" i="0" u="none" strike="noStrike" kern="1200" dirty="0">
                <a:solidFill>
                  <a:schemeClr val="tx1"/>
                </a:solidFill>
                <a:effectLst/>
                <a:latin typeface="+mn-lt"/>
                <a:ea typeface="+mn-ea"/>
                <a:cs typeface="+mn-cs"/>
              </a:rPr>
              <a:t>, Abogado </a:t>
            </a:r>
            <a:r>
              <a:rPr lang="en-US" sz="1200" b="0" i="0" u="none" strike="noStrike" kern="1200" dirty="0" err="1">
                <a:solidFill>
                  <a:schemeClr val="tx1"/>
                </a:solidFill>
                <a:effectLst/>
                <a:latin typeface="+mn-lt"/>
                <a:ea typeface="+mn-ea"/>
                <a:cs typeface="+mn-cs"/>
              </a:rPr>
              <a:t>tenemos</a:t>
            </a:r>
            <a:r>
              <a:rPr lang="en-US" sz="1200" b="0" i="0" u="none" strike="noStrike" kern="1200" dirty="0">
                <a:solidFill>
                  <a:schemeClr val="tx1"/>
                </a:solidFill>
                <a:effectLst/>
                <a:latin typeface="+mn-lt"/>
                <a:ea typeface="+mn-ea"/>
                <a:cs typeface="+mn-cs"/>
              </a:rPr>
              <a:t> para con el Padre, a </a:t>
            </a:r>
            <a:r>
              <a:rPr lang="en-US" sz="1200" b="0" i="0" u="none" strike="noStrike" kern="1200" dirty="0" err="1">
                <a:solidFill>
                  <a:schemeClr val="tx1"/>
                </a:solidFill>
                <a:effectLst/>
                <a:latin typeface="+mn-lt"/>
                <a:ea typeface="+mn-ea"/>
                <a:cs typeface="+mn-cs"/>
              </a:rPr>
              <a:t>Jesucristo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justo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1Jn 2:2</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mismo</a:t>
            </a:r>
            <a:r>
              <a:rPr lang="en-US" sz="1200" b="0" i="0" u="none" strike="noStrike" kern="1200" dirty="0">
                <a:solidFill>
                  <a:schemeClr val="tx1"/>
                </a:solidFill>
                <a:effectLst/>
                <a:latin typeface="+mn-lt"/>
                <a:ea typeface="+mn-ea"/>
                <a:cs typeface="+mn-cs"/>
              </a:rPr>
              <a:t> es la </a:t>
            </a:r>
            <a:r>
              <a:rPr lang="en-US" sz="1200" b="0" i="0" u="none" strike="noStrike" kern="1200" dirty="0" err="1">
                <a:solidFill>
                  <a:schemeClr val="tx1"/>
                </a:solidFill>
                <a:effectLst/>
                <a:latin typeface="+mn-lt"/>
                <a:ea typeface="+mn-ea"/>
                <a:cs typeface="+mn-cs"/>
              </a:rPr>
              <a:t>propiciación</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nuestros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pecados</a:t>
            </a:r>
            <a:r>
              <a:rPr lang="en-US" sz="1200" b="0" i="0" u="none" strike="noStrike" kern="1200" dirty="0">
                <a:solidFill>
                  <a:schemeClr val="tx1"/>
                </a:solidFill>
                <a:effectLst/>
                <a:latin typeface="+mn-lt"/>
                <a:ea typeface="+mn-ea"/>
                <a:cs typeface="+mn-cs"/>
              </a:rPr>
              <a:t>, y no solo por los </a:t>
            </a:r>
            <a:r>
              <a:rPr lang="en-US" sz="1200" b="0" i="0" u="none" strike="noStrike" kern="1200" dirty="0" err="1">
                <a:solidFill>
                  <a:schemeClr val="tx1"/>
                </a:solidFill>
                <a:effectLst/>
                <a:latin typeface="+mn-lt"/>
                <a:ea typeface="+mn-ea"/>
                <a:cs typeface="+mn-cs"/>
              </a:rPr>
              <a:t>nuestros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por </a:t>
            </a:r>
            <a:r>
              <a:rPr lang="en-US" sz="1200" b="0" i="1" u="none" strike="noStrike" kern="1200" dirty="0">
                <a:solidFill>
                  <a:schemeClr val="tx1"/>
                </a:solidFill>
                <a:effectLst/>
                <a:latin typeface="+mn-lt"/>
                <a:ea typeface="+mn-ea"/>
                <a:cs typeface="+mn-cs"/>
              </a:rPr>
              <a:t>los</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mundo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entero</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20</a:t>
            </a:fld>
            <a:endParaRPr lang="en-US"/>
          </a:p>
        </p:txBody>
      </p:sp>
    </p:spTree>
    <p:extLst>
      <p:ext uri="{BB962C8B-B14F-4D97-AF65-F5344CB8AC3E}">
        <p14:creationId xmlns:p14="http://schemas.microsoft.com/office/powerpoint/2010/main" val="1107966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Heb 10:15</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Espíritu</a:t>
            </a:r>
            <a:r>
              <a:rPr lang="en-US" sz="1200" b="0" i="0" u="none" strike="noStrike" kern="1200" dirty="0">
                <a:solidFill>
                  <a:schemeClr val="tx1"/>
                </a:solidFill>
                <a:effectLst/>
                <a:latin typeface="+mn-lt"/>
                <a:ea typeface="+mn-ea"/>
                <a:cs typeface="+mn-cs"/>
              </a:rPr>
              <a:t> Santo </a:t>
            </a:r>
            <a:r>
              <a:rPr lang="en-US" sz="1200" b="1" i="0" u="none" strike="noStrike" kern="1200" dirty="0" err="1">
                <a:solidFill>
                  <a:schemeClr val="tx1"/>
                </a:solidFill>
                <a:effectLst/>
                <a:latin typeface="+mn-lt"/>
                <a:ea typeface="+mn-ea"/>
                <a:cs typeface="+mn-cs"/>
              </a:rPr>
              <a:t>nos</a:t>
            </a:r>
            <a:r>
              <a:rPr lang="en-US" sz="1200" b="0" i="0" u="none" strike="noStrike" kern="1200" dirty="0">
                <a:solidFill>
                  <a:schemeClr val="tx1"/>
                </a:solidFill>
                <a:effectLst/>
                <a:latin typeface="+mn-lt"/>
                <a:ea typeface="+mn-ea"/>
                <a:cs typeface="+mn-cs"/>
              </a:rPr>
              <a:t> da testimonio;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después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haber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dicho</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21</a:t>
            </a:fld>
            <a:endParaRPr lang="en-US"/>
          </a:p>
        </p:txBody>
      </p:sp>
    </p:spTree>
    <p:extLst>
      <p:ext uri="{BB962C8B-B14F-4D97-AF65-F5344CB8AC3E}">
        <p14:creationId xmlns:p14="http://schemas.microsoft.com/office/powerpoint/2010/main" val="3734270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noProof="0" dirty="0"/>
          </a:p>
        </p:txBody>
      </p:sp>
      <p:sp>
        <p:nvSpPr>
          <p:cNvPr id="4" name="Slide Number Placeholder 3"/>
          <p:cNvSpPr>
            <a:spLocks noGrp="1"/>
          </p:cNvSpPr>
          <p:nvPr>
            <p:ph type="sldNum" sz="quarter" idx="5"/>
          </p:nvPr>
        </p:nvSpPr>
        <p:spPr/>
        <p:txBody>
          <a:bodyPr/>
          <a:lstStyle/>
          <a:p>
            <a:fld id="{E92D8BAB-6181-40D7-B936-BAE3A73396C1}" type="slidenum">
              <a:rPr lang="en-US" smtClean="0"/>
              <a:t>4</a:t>
            </a:fld>
            <a:endParaRPr lang="en-US"/>
          </a:p>
        </p:txBody>
      </p:sp>
    </p:spTree>
    <p:extLst>
      <p:ext uri="{BB962C8B-B14F-4D97-AF65-F5344CB8AC3E}">
        <p14:creationId xmlns:p14="http://schemas.microsoft.com/office/powerpoint/2010/main" val="97554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22</a:t>
            </a:fld>
            <a:endParaRPr lang="en-US"/>
          </a:p>
        </p:txBody>
      </p:sp>
    </p:spTree>
    <p:extLst>
      <p:ext uri="{BB962C8B-B14F-4D97-AF65-F5344CB8AC3E}">
        <p14:creationId xmlns:p14="http://schemas.microsoft.com/office/powerpoint/2010/main" val="1705306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23</a:t>
            </a:fld>
            <a:endParaRPr lang="en-US"/>
          </a:p>
        </p:txBody>
      </p:sp>
    </p:spTree>
    <p:extLst>
      <p:ext uri="{BB962C8B-B14F-4D97-AF65-F5344CB8AC3E}">
        <p14:creationId xmlns:p14="http://schemas.microsoft.com/office/powerpoint/2010/main" val="2826679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24</a:t>
            </a:fld>
            <a:endParaRPr lang="en-US"/>
          </a:p>
        </p:txBody>
      </p:sp>
    </p:spTree>
    <p:extLst>
      <p:ext uri="{BB962C8B-B14F-4D97-AF65-F5344CB8AC3E}">
        <p14:creationId xmlns:p14="http://schemas.microsoft.com/office/powerpoint/2010/main" val="3235318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Psa 110:1</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Salmo de David.</a:t>
            </a:r>
            <a:r>
              <a:rPr lang="en-US" sz="1200" b="0" i="0" u="none" strike="noStrike" kern="1200" dirty="0">
                <a:solidFill>
                  <a:schemeClr val="tx1"/>
                </a:solidFill>
                <a:effectLst/>
                <a:latin typeface="+mn-lt"/>
                <a:ea typeface="+mn-ea"/>
                <a:cs typeface="+mn-cs"/>
              </a:rPr>
              <a:t> Dice el SEÑOR a mi </a:t>
            </a:r>
            <a:r>
              <a:rPr lang="en-US" sz="1200" b="0" i="0" u="none" strike="noStrike" kern="1200" dirty="0" err="1">
                <a:solidFill>
                  <a:schemeClr val="tx1"/>
                </a:solidFill>
                <a:effectLst/>
                <a:latin typeface="+mn-lt"/>
                <a:ea typeface="+mn-ea"/>
                <a:cs typeface="+mn-cs"/>
              </a:rPr>
              <a:t>Señor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Siéntate</a:t>
            </a:r>
            <a:r>
              <a:rPr lang="en-US" sz="1200" b="0" i="0" u="none" strike="noStrike" kern="1200" dirty="0">
                <a:solidFill>
                  <a:schemeClr val="tx1"/>
                </a:solidFill>
                <a:effectLst/>
                <a:latin typeface="+mn-lt"/>
                <a:ea typeface="+mn-ea"/>
                <a:cs typeface="+mn-cs"/>
              </a:rPr>
              <a:t> a mi </a:t>
            </a:r>
            <a:r>
              <a:rPr lang="en-US" sz="1200" b="0" i="0" u="none" strike="noStrike" kern="1200" dirty="0" err="1">
                <a:solidFill>
                  <a:schemeClr val="tx1"/>
                </a:solidFill>
                <a:effectLst/>
                <a:latin typeface="+mn-lt"/>
                <a:ea typeface="+mn-ea"/>
                <a:cs typeface="+mn-cs"/>
              </a:rPr>
              <a:t>diestra</a:t>
            </a:r>
            <a:r>
              <a:rPr lang="en-US" sz="1200" b="0" i="0" u="none" strike="noStrike" kern="1200" dirty="0">
                <a:solidFill>
                  <a:schemeClr val="tx1"/>
                </a:solidFill>
                <a:effectLst/>
                <a:latin typeface="+mn-lt"/>
                <a:ea typeface="+mn-ea"/>
                <a:cs typeface="+mn-cs"/>
              </a:rPr>
              <a:t>, hasta que </a:t>
            </a:r>
            <a:r>
              <a:rPr lang="en-US" sz="1200" b="0" i="0" u="none" strike="noStrike" kern="1200" dirty="0" err="1">
                <a:solidFill>
                  <a:schemeClr val="tx1"/>
                </a:solidFill>
                <a:effectLst/>
                <a:latin typeface="+mn-lt"/>
                <a:ea typeface="+mn-ea"/>
                <a:cs typeface="+mn-cs"/>
              </a:rPr>
              <a:t>ponga</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enemigos</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estrado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pies.</a:t>
            </a:r>
          </a:p>
          <a:p>
            <a:r>
              <a:rPr lang="en-US" sz="1200" b="1" i="0" u="sng" strike="noStrike" kern="1200" dirty="0">
                <a:solidFill>
                  <a:schemeClr val="tx1"/>
                </a:solidFill>
                <a:effectLst/>
                <a:latin typeface="+mn-lt"/>
                <a:ea typeface="+mn-ea"/>
                <a:cs typeface="+mn-cs"/>
                <a:hlinkClick r:id="rId4"/>
              </a:rPr>
              <a:t>Psa 110:2</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El SEÑOR </a:t>
            </a:r>
            <a:r>
              <a:rPr lang="en-US" sz="1200" b="0" i="0" u="none" strike="noStrike" kern="1200" dirty="0" err="1">
                <a:solidFill>
                  <a:schemeClr val="tx1"/>
                </a:solidFill>
                <a:effectLst/>
                <a:latin typeface="+mn-lt"/>
                <a:ea typeface="+mn-ea"/>
                <a:cs typeface="+mn-cs"/>
              </a:rPr>
              <a:t>extenderá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desde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Sión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poderoso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cetro</a:t>
            </a:r>
            <a:r>
              <a:rPr lang="en-US" sz="1200" b="0" i="0"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diciendo:</a:t>
            </a:r>
            <a:r>
              <a:rPr lang="en-US" sz="1200" b="0" i="0" u="none" strike="noStrike" kern="1200" dirty="0" err="1">
                <a:solidFill>
                  <a:schemeClr val="tx1"/>
                </a:solidFill>
                <a:effectLst/>
                <a:latin typeface="+mn-lt"/>
                <a:ea typeface="+mn-ea"/>
                <a:cs typeface="+mn-cs"/>
              </a:rPr>
              <a:t>Domina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medio de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enemigos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5"/>
              </a:rPr>
              <a:t>Psa 110:3</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Tu pueblo se </a:t>
            </a:r>
            <a:r>
              <a:rPr lang="en-US" sz="1200" b="0" i="0" u="none" strike="noStrike" kern="1200" dirty="0" err="1">
                <a:solidFill>
                  <a:schemeClr val="tx1"/>
                </a:solidFill>
                <a:effectLst/>
                <a:latin typeface="+mn-lt"/>
                <a:ea typeface="+mn-ea"/>
                <a:cs typeface="+mn-cs"/>
              </a:rPr>
              <a:t>ofrecerá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voluntariamente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día de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poder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esplendor</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santidad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desde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seno</a:t>
            </a:r>
            <a:r>
              <a:rPr lang="en-US" sz="1200" b="0" i="0" u="none" strike="noStrike" kern="1200" dirty="0">
                <a:solidFill>
                  <a:schemeClr val="tx1"/>
                </a:solidFill>
                <a:effectLst/>
                <a:latin typeface="+mn-lt"/>
                <a:ea typeface="+mn-ea"/>
                <a:cs typeface="+mn-cs"/>
              </a:rPr>
              <a:t> de la aurora;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juventud</a:t>
            </a:r>
            <a:r>
              <a:rPr lang="en-US" sz="1200" b="0" i="0" u="none" strike="noStrike" kern="1200" dirty="0">
                <a:solidFill>
                  <a:schemeClr val="tx1"/>
                </a:solidFill>
                <a:effectLst/>
                <a:latin typeface="+mn-lt"/>
                <a:ea typeface="+mn-ea"/>
                <a:cs typeface="+mn-cs"/>
              </a:rPr>
              <a:t> es para </a:t>
            </a:r>
            <a:r>
              <a:rPr lang="en-US" sz="1200" b="0" i="0" u="none" strike="noStrike" kern="1200" dirty="0" err="1">
                <a:solidFill>
                  <a:schemeClr val="tx1"/>
                </a:solidFill>
                <a:effectLst/>
                <a:latin typeface="+mn-lt"/>
                <a:ea typeface="+mn-ea"/>
                <a:cs typeface="+mn-cs"/>
              </a:rPr>
              <a:t>ti</a:t>
            </a:r>
            <a:r>
              <a:rPr lang="en-US" sz="1200" b="0" i="0"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rocío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Psa 110:4</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El SEÑOR ha </a:t>
            </a:r>
            <a:r>
              <a:rPr lang="en-US" sz="1200" b="0" i="0" u="none" strike="noStrike" kern="1200" dirty="0" err="1">
                <a:solidFill>
                  <a:schemeClr val="tx1"/>
                </a:solidFill>
                <a:effectLst/>
                <a:latin typeface="+mn-lt"/>
                <a:ea typeface="+mn-ea"/>
                <a:cs typeface="+mn-cs"/>
              </a:rPr>
              <a:t>jurado</a:t>
            </a:r>
            <a:r>
              <a:rPr lang="en-US" sz="1200" b="0" i="0" u="none" strike="noStrike" kern="1200" dirty="0">
                <a:solidFill>
                  <a:schemeClr val="tx1"/>
                </a:solidFill>
                <a:effectLst/>
                <a:latin typeface="+mn-lt"/>
                <a:ea typeface="+mn-ea"/>
                <a:cs typeface="+mn-cs"/>
              </a:rPr>
              <a:t> y no se </a:t>
            </a:r>
            <a:r>
              <a:rPr lang="en-US" sz="1200" b="0" i="0" u="none" strike="noStrike" kern="1200" dirty="0" err="1">
                <a:solidFill>
                  <a:schemeClr val="tx1"/>
                </a:solidFill>
                <a:effectLst/>
                <a:latin typeface="+mn-lt"/>
                <a:ea typeface="+mn-ea"/>
                <a:cs typeface="+mn-cs"/>
              </a:rPr>
              <a:t>retractará</a:t>
            </a:r>
            <a:r>
              <a:rPr lang="en-US" sz="1200" b="0" i="0" u="none" strike="noStrike" kern="1200" dirty="0">
                <a:solidFill>
                  <a:schemeClr val="tx1"/>
                </a:solidFill>
                <a:effectLst/>
                <a:latin typeface="+mn-lt"/>
                <a:ea typeface="+mn-ea"/>
                <a:cs typeface="+mn-cs"/>
              </a:rPr>
              <a:t>: Tú </a:t>
            </a:r>
            <a:r>
              <a:rPr lang="en-US" sz="1200" b="0" i="0" u="none" strike="noStrike" kern="1200" dirty="0" err="1">
                <a:solidFill>
                  <a:schemeClr val="tx1"/>
                </a:solidFill>
                <a:effectLst/>
                <a:latin typeface="+mn-lt"/>
                <a:ea typeface="+mn-ea"/>
                <a:cs typeface="+mn-cs"/>
              </a:rPr>
              <a:t>eres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sacerdote</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siempre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según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orden</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Melquisedec</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7"/>
              </a:rPr>
              <a:t>Psa 110:5</a:t>
            </a:r>
            <a:r>
              <a:rPr lang="en-US" sz="1200" b="0" i="0" u="none" strike="noStrike" kern="1200" dirty="0">
                <a:solidFill>
                  <a:schemeClr val="tx1"/>
                </a:solidFill>
                <a:effectLst/>
                <a:latin typeface="+mn-lt"/>
                <a:ea typeface="+mn-ea"/>
                <a:cs typeface="+mn-cs"/>
                <a:hlinkClick r:id="rId7"/>
              </a:rPr>
              <a:t> </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Señor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está</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diestra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quebrantará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reyes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día de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ira</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8"/>
              </a:rPr>
              <a:t>Psa 110:6</a:t>
            </a:r>
            <a:r>
              <a:rPr lang="en-US" sz="1200" b="0" i="0" u="none" strike="noStrike" kern="1200" dirty="0">
                <a:solidFill>
                  <a:schemeClr val="tx1"/>
                </a:solidFill>
                <a:effectLst/>
                <a:latin typeface="+mn-lt"/>
                <a:ea typeface="+mn-ea"/>
                <a:cs typeface="+mn-cs"/>
                <a:hlinkClick r:id="rId8"/>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Juzgará</a:t>
            </a:r>
            <a:r>
              <a:rPr lang="en-US" sz="1200" b="0" i="0" u="none" strike="noStrike" kern="1200" dirty="0">
                <a:solidFill>
                  <a:schemeClr val="tx1"/>
                </a:solidFill>
                <a:effectLst/>
                <a:latin typeface="+mn-lt"/>
                <a:ea typeface="+mn-ea"/>
                <a:cs typeface="+mn-cs"/>
              </a:rPr>
              <a:t> entre las </a:t>
            </a:r>
            <a:r>
              <a:rPr lang="en-US" sz="1200" b="0" i="0" u="none" strike="noStrike" kern="1200" dirty="0" err="1">
                <a:solidFill>
                  <a:schemeClr val="tx1"/>
                </a:solidFill>
                <a:effectLst/>
                <a:latin typeface="+mn-lt"/>
                <a:ea typeface="+mn-ea"/>
                <a:cs typeface="+mn-cs"/>
              </a:rPr>
              <a:t>naciones</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las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llenará</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cadáveres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quebrantará</a:t>
            </a:r>
            <a:r>
              <a:rPr lang="en-US" sz="1200" b="0" i="0" u="none" strike="noStrike" kern="1200" dirty="0">
                <a:solidFill>
                  <a:schemeClr val="tx1"/>
                </a:solidFill>
                <a:effectLst/>
                <a:latin typeface="+mn-lt"/>
                <a:ea typeface="+mn-ea"/>
                <a:cs typeface="+mn-cs"/>
              </a:rPr>
              <a:t> cabezas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ancha</a:t>
            </a:r>
            <a:r>
              <a:rPr lang="en-US" sz="1200" b="0" i="0" u="none" strike="noStrike" kern="1200" dirty="0">
                <a:solidFill>
                  <a:schemeClr val="tx1"/>
                </a:solidFill>
                <a:effectLst/>
                <a:latin typeface="+mn-lt"/>
                <a:ea typeface="+mn-ea"/>
                <a:cs typeface="+mn-cs"/>
              </a:rPr>
              <a:t> tierra.</a:t>
            </a:r>
          </a:p>
          <a:p>
            <a:r>
              <a:rPr lang="en-US" sz="1200" b="1" i="0" u="sng" strike="noStrike" kern="1200" dirty="0">
                <a:solidFill>
                  <a:schemeClr val="tx1"/>
                </a:solidFill>
                <a:effectLst/>
                <a:latin typeface="+mn-lt"/>
                <a:ea typeface="+mn-ea"/>
                <a:cs typeface="+mn-cs"/>
                <a:hlinkClick r:id="rId9"/>
              </a:rPr>
              <a:t>Psa 110:7</a:t>
            </a:r>
            <a:r>
              <a:rPr lang="en-US" sz="1200" b="0" i="0" u="none" strike="noStrike" kern="1200" dirty="0">
                <a:solidFill>
                  <a:schemeClr val="tx1"/>
                </a:solidFill>
                <a:effectLst/>
                <a:latin typeface="+mn-lt"/>
                <a:ea typeface="+mn-ea"/>
                <a:cs typeface="+mn-cs"/>
                <a:hlinkClick r:id="rId9"/>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Beberá</a:t>
            </a:r>
            <a:r>
              <a:rPr lang="en-US" sz="1200" b="0" i="0" u="none" strike="noStrike" kern="1200" dirty="0">
                <a:solidFill>
                  <a:schemeClr val="tx1"/>
                </a:solidFill>
                <a:effectLst/>
                <a:latin typeface="+mn-lt"/>
                <a:ea typeface="+mn-ea"/>
                <a:cs typeface="+mn-cs"/>
              </a:rPr>
              <a:t> del arroyo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camino</a:t>
            </a:r>
            <a:r>
              <a:rPr lang="en-US" sz="1200" b="0" i="0" u="none" strike="noStrike" kern="1200" dirty="0">
                <a:solidFill>
                  <a:schemeClr val="tx1"/>
                </a:solidFill>
                <a:effectLst/>
                <a:latin typeface="+mn-lt"/>
                <a:ea typeface="+mn-ea"/>
                <a:cs typeface="+mn-cs"/>
              </a:rPr>
              <a:t>; por tanto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levantará</a:t>
            </a:r>
            <a:r>
              <a:rPr lang="en-US" sz="1200" b="0" i="0"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la</a:t>
            </a:r>
            <a:r>
              <a:rPr lang="en-US" sz="1200" b="0" i="0" u="none" strike="noStrike" kern="1200" dirty="0" err="1">
                <a:solidFill>
                  <a:schemeClr val="tx1"/>
                </a:solidFill>
                <a:effectLst/>
                <a:latin typeface="+mn-lt"/>
                <a:ea typeface="+mn-ea"/>
                <a:cs typeface="+mn-cs"/>
              </a:rPr>
              <a:t>cabeza</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0"/>
              </a:rPr>
              <a:t>Zec 12:10</a:t>
            </a:r>
            <a:r>
              <a:rPr lang="en-US" sz="1200" b="0" i="0" u="none" strike="noStrike" kern="1200" dirty="0">
                <a:solidFill>
                  <a:schemeClr val="tx1"/>
                </a:solidFill>
                <a:effectLst/>
                <a:latin typeface="+mn-lt"/>
                <a:ea typeface="+mn-ea"/>
                <a:cs typeface="+mn-cs"/>
                <a:hlinkClick r:id="rId10"/>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derramaré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la casa de David y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habitantes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Jerusalén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Espíritu</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gracia</a:t>
            </a:r>
            <a:r>
              <a:rPr lang="en-US" sz="1200" b="0" i="0" u="none" strike="noStrike" kern="1200" dirty="0">
                <a:solidFill>
                  <a:schemeClr val="tx1"/>
                </a:solidFill>
                <a:effectLst/>
                <a:latin typeface="+mn-lt"/>
                <a:ea typeface="+mn-ea"/>
                <a:cs typeface="+mn-cs"/>
              </a:rPr>
              <a:t> y de </a:t>
            </a:r>
            <a:r>
              <a:rPr lang="en-US" sz="1200" b="0" i="0" u="none" strike="noStrike" kern="1200" dirty="0" err="1">
                <a:solidFill>
                  <a:schemeClr val="tx1"/>
                </a:solidFill>
                <a:effectLst/>
                <a:latin typeface="+mn-lt"/>
                <a:ea typeface="+mn-ea"/>
                <a:cs typeface="+mn-cs"/>
              </a:rPr>
              <a:t>súplica</a:t>
            </a:r>
            <a:r>
              <a:rPr lang="en-US" sz="1200" b="0" i="0" u="none" strike="noStrike" kern="1200" dirty="0">
                <a:solidFill>
                  <a:schemeClr val="tx1"/>
                </a:solidFill>
                <a:effectLst/>
                <a:latin typeface="+mn-lt"/>
                <a:ea typeface="+mn-ea"/>
                <a:cs typeface="+mn-cs"/>
              </a:rPr>
              <a:t>, y me </a:t>
            </a:r>
            <a:r>
              <a:rPr lang="en-US" sz="1200" b="0" i="0" u="none" strike="noStrike" kern="1200" dirty="0" err="1">
                <a:solidFill>
                  <a:schemeClr val="tx1"/>
                </a:solidFill>
                <a:effectLst/>
                <a:latin typeface="+mn-lt"/>
                <a:ea typeface="+mn-ea"/>
                <a:cs typeface="+mn-cs"/>
              </a:rPr>
              <a:t>mirarán</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mí</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quien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traspasado</a:t>
            </a:r>
            <a:r>
              <a:rPr lang="en-US" sz="1200" b="0" i="0" u="none" strike="noStrike" kern="1200" dirty="0">
                <a:solidFill>
                  <a:schemeClr val="tx1"/>
                </a:solidFill>
                <a:effectLst/>
                <a:latin typeface="+mn-lt"/>
                <a:ea typeface="+mn-ea"/>
                <a:cs typeface="+mn-cs"/>
              </a:rPr>
              <a:t>. Y se </a:t>
            </a:r>
            <a:r>
              <a:rPr lang="en-US" sz="1200" b="0" i="0" u="none" strike="noStrike" kern="1200" dirty="0" err="1">
                <a:solidFill>
                  <a:schemeClr val="tx1"/>
                </a:solidFill>
                <a:effectLst/>
                <a:latin typeface="+mn-lt"/>
                <a:ea typeface="+mn-ea"/>
                <a:cs typeface="+mn-cs"/>
              </a:rPr>
              <a:t>lamentarán</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quien</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lamenta</a:t>
            </a:r>
            <a:r>
              <a:rPr lang="en-US" sz="1200" b="0" i="0" u="none" strike="noStrike" kern="1200" dirty="0">
                <a:solidFill>
                  <a:schemeClr val="tx1"/>
                </a:solidFill>
                <a:effectLst/>
                <a:latin typeface="+mn-lt"/>
                <a:ea typeface="+mn-ea"/>
                <a:cs typeface="+mn-cs"/>
              </a:rPr>
              <a:t> por un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único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llorarán</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llora</a:t>
            </a:r>
            <a:r>
              <a:rPr lang="en-US" sz="1200" b="0" i="0" u="none" strike="noStrike" kern="1200" dirty="0">
                <a:solidFill>
                  <a:schemeClr val="tx1"/>
                </a:solidFill>
                <a:effectLst/>
                <a:latin typeface="+mn-lt"/>
                <a:ea typeface="+mn-ea"/>
                <a:cs typeface="+mn-cs"/>
              </a:rPr>
              <a:t> por un </a:t>
            </a:r>
            <a:r>
              <a:rPr lang="en-US" sz="1200" b="0" i="0" u="none" strike="noStrike" kern="1200" dirty="0" err="1">
                <a:solidFill>
                  <a:schemeClr val="tx1"/>
                </a:solidFill>
                <a:effectLst/>
                <a:latin typeface="+mn-lt"/>
                <a:ea typeface="+mn-ea"/>
                <a:cs typeface="+mn-cs"/>
              </a:rPr>
              <a:t>primogénito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1"/>
              </a:rPr>
              <a:t>Zec 14:2</a:t>
            </a:r>
            <a:r>
              <a:rPr lang="en-US" sz="1200" b="0" i="0" u="none" strike="noStrike" kern="1200" dirty="0">
                <a:solidFill>
                  <a:schemeClr val="tx1"/>
                </a:solidFill>
                <a:effectLst/>
                <a:latin typeface="+mn-lt"/>
                <a:ea typeface="+mn-ea"/>
                <a:cs typeface="+mn-cs"/>
                <a:hlinkClick r:id="rId11"/>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reuniré</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todas</a:t>
            </a:r>
            <a:r>
              <a:rPr lang="en-US" sz="1200" b="0" i="0" u="none" strike="noStrike" kern="1200" dirty="0">
                <a:solidFill>
                  <a:schemeClr val="tx1"/>
                </a:solidFill>
                <a:effectLst/>
                <a:latin typeface="+mn-lt"/>
                <a:ea typeface="+mn-ea"/>
                <a:cs typeface="+mn-cs"/>
              </a:rPr>
              <a:t> las </a:t>
            </a:r>
            <a:r>
              <a:rPr lang="en-US" sz="1200" b="0" i="0" u="none" strike="noStrike" kern="1200" dirty="0" err="1">
                <a:solidFill>
                  <a:schemeClr val="tx1"/>
                </a:solidFill>
                <a:effectLst/>
                <a:latin typeface="+mn-lt"/>
                <a:ea typeface="+mn-ea"/>
                <a:cs typeface="+mn-cs"/>
              </a:rPr>
              <a:t>naciones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batalla</a:t>
            </a:r>
            <a:r>
              <a:rPr lang="en-US" sz="1200" b="0" i="0" u="none" strike="noStrike" kern="1200" dirty="0">
                <a:solidFill>
                  <a:schemeClr val="tx1"/>
                </a:solidFill>
                <a:effectLst/>
                <a:latin typeface="+mn-lt"/>
                <a:ea typeface="+mn-ea"/>
                <a:cs typeface="+mn-cs"/>
              </a:rPr>
              <a:t> contra </a:t>
            </a:r>
            <a:r>
              <a:rPr lang="en-US" sz="1200" b="0" i="0" u="none" strike="noStrike" kern="1200" dirty="0" err="1">
                <a:solidFill>
                  <a:schemeClr val="tx1"/>
                </a:solidFill>
                <a:effectLst/>
                <a:latin typeface="+mn-lt"/>
                <a:ea typeface="+mn-ea"/>
                <a:cs typeface="+mn-cs"/>
              </a:rPr>
              <a:t>Jerusalén</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tomada</a:t>
            </a:r>
            <a:r>
              <a:rPr lang="en-US" sz="1200" b="0" i="0" u="none" strike="noStrike" kern="1200" dirty="0">
                <a:solidFill>
                  <a:schemeClr val="tx1"/>
                </a:solidFill>
                <a:effectLst/>
                <a:latin typeface="+mn-lt"/>
                <a:ea typeface="+mn-ea"/>
                <a:cs typeface="+mn-cs"/>
              </a:rPr>
              <a:t> la ciudad y </a:t>
            </a:r>
            <a:r>
              <a:rPr lang="en-US" sz="1200" b="0" i="0" u="none" strike="noStrike" kern="1200" dirty="0" err="1">
                <a:solidFill>
                  <a:schemeClr val="tx1"/>
                </a:solidFill>
                <a:effectLst/>
                <a:latin typeface="+mn-lt"/>
                <a:ea typeface="+mn-ea"/>
                <a:cs typeface="+mn-cs"/>
              </a:rPr>
              <a:t>serán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saqueadas</a:t>
            </a:r>
            <a:r>
              <a:rPr lang="en-US" sz="1200" b="0" i="0" u="none" strike="noStrike" kern="1200" dirty="0">
                <a:solidFill>
                  <a:schemeClr val="tx1"/>
                </a:solidFill>
                <a:effectLst/>
                <a:latin typeface="+mn-lt"/>
                <a:ea typeface="+mn-ea"/>
                <a:cs typeface="+mn-cs"/>
              </a:rPr>
              <a:t> las casas y </a:t>
            </a:r>
            <a:r>
              <a:rPr lang="en-US" sz="1200" b="0" i="0" u="none" strike="noStrike" kern="1200" dirty="0" err="1">
                <a:solidFill>
                  <a:schemeClr val="tx1"/>
                </a:solidFill>
                <a:effectLst/>
                <a:latin typeface="+mn-lt"/>
                <a:ea typeface="+mn-ea"/>
                <a:cs typeface="+mn-cs"/>
              </a:rPr>
              <a:t>violadas</a:t>
            </a:r>
            <a:r>
              <a:rPr lang="en-US" sz="1200" b="0" i="0" u="none" strike="noStrike" kern="1200" dirty="0">
                <a:solidFill>
                  <a:schemeClr val="tx1"/>
                </a:solidFill>
                <a:effectLst/>
                <a:latin typeface="+mn-lt"/>
                <a:ea typeface="+mn-ea"/>
                <a:cs typeface="+mn-cs"/>
              </a:rPr>
              <a:t> las </a:t>
            </a:r>
            <a:r>
              <a:rPr lang="en-US" sz="1200" b="0" i="0" u="none" strike="noStrike" kern="1200" dirty="0" err="1">
                <a:solidFill>
                  <a:schemeClr val="tx1"/>
                </a:solidFill>
                <a:effectLst/>
                <a:latin typeface="+mn-lt"/>
                <a:ea typeface="+mn-ea"/>
                <a:cs typeface="+mn-cs"/>
              </a:rPr>
              <a:t>mujeres</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mitad</a:t>
            </a:r>
            <a:r>
              <a:rPr lang="en-US" sz="1200" b="0" i="0" u="none" strike="noStrike" kern="1200" dirty="0">
                <a:solidFill>
                  <a:schemeClr val="tx1"/>
                </a:solidFill>
                <a:effectLst/>
                <a:latin typeface="+mn-lt"/>
                <a:ea typeface="+mn-ea"/>
                <a:cs typeface="+mn-cs"/>
              </a:rPr>
              <a:t> de la ciudad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desterrada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pero</a:t>
            </a:r>
            <a:r>
              <a:rPr lang="en-US" sz="1200" b="0" i="0" u="none" strike="noStrike" kern="1200" dirty="0">
                <a:solidFill>
                  <a:schemeClr val="tx1"/>
                </a:solidFill>
                <a:effectLst/>
                <a:latin typeface="+mn-lt"/>
                <a:ea typeface="+mn-ea"/>
                <a:cs typeface="+mn-cs"/>
              </a:rPr>
              <a:t> el resto del pueblo no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cortado de la ciudad.</a:t>
            </a:r>
          </a:p>
          <a:p>
            <a:r>
              <a:rPr lang="en-US" sz="1200" b="1" i="0" u="sng" strike="noStrike" kern="1200" dirty="0">
                <a:solidFill>
                  <a:schemeClr val="tx1"/>
                </a:solidFill>
                <a:effectLst/>
                <a:latin typeface="+mn-lt"/>
                <a:ea typeface="+mn-ea"/>
                <a:cs typeface="+mn-cs"/>
                <a:hlinkClick r:id="rId12"/>
              </a:rPr>
              <a:t>Zec 14:3</a:t>
            </a:r>
            <a:r>
              <a:rPr lang="en-US" sz="1200" b="0" i="0" u="none" strike="noStrike" kern="1200" dirty="0">
                <a:solidFill>
                  <a:schemeClr val="tx1"/>
                </a:solidFill>
                <a:effectLst/>
                <a:latin typeface="+mn-lt"/>
                <a:ea typeface="+mn-ea"/>
                <a:cs typeface="+mn-cs"/>
                <a:hlinkClick r:id="rId12"/>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saldrá</a:t>
            </a:r>
            <a:r>
              <a:rPr lang="en-US" sz="1200" b="0" i="0" u="none" strike="noStrike" kern="1200" dirty="0">
                <a:solidFill>
                  <a:schemeClr val="tx1"/>
                </a:solidFill>
                <a:effectLst/>
                <a:latin typeface="+mn-lt"/>
                <a:ea typeface="+mn-ea"/>
                <a:cs typeface="+mn-cs"/>
              </a:rPr>
              <a:t> el SEÑOR y </a:t>
            </a:r>
            <a:r>
              <a:rPr lang="en-US" sz="1200" b="0" i="0" u="none" strike="noStrike" kern="1200" dirty="0" err="1">
                <a:solidFill>
                  <a:schemeClr val="tx1"/>
                </a:solidFill>
                <a:effectLst/>
                <a:latin typeface="+mn-lt"/>
                <a:ea typeface="+mn-ea"/>
                <a:cs typeface="+mn-cs"/>
              </a:rPr>
              <a:t>peleará</a:t>
            </a:r>
            <a:r>
              <a:rPr lang="en-US" sz="1200" b="0" i="0" u="none" strike="noStrike" kern="1200" dirty="0">
                <a:solidFill>
                  <a:schemeClr val="tx1"/>
                </a:solidFill>
                <a:effectLst/>
                <a:latin typeface="+mn-lt"/>
                <a:ea typeface="+mn-ea"/>
                <a:cs typeface="+mn-cs"/>
              </a:rPr>
              <a:t> contra </a:t>
            </a:r>
            <a:r>
              <a:rPr lang="en-US" sz="1200" b="0" i="0" u="none" strike="noStrike" kern="1200" dirty="0" err="1">
                <a:solidFill>
                  <a:schemeClr val="tx1"/>
                </a:solidFill>
                <a:effectLst/>
                <a:latin typeface="+mn-lt"/>
                <a:ea typeface="+mn-ea"/>
                <a:cs typeface="+mn-cs"/>
              </a:rPr>
              <a:t>aquellas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naciones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cuando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peleó</a:t>
            </a:r>
            <a:r>
              <a:rPr lang="en-US" sz="1200" b="0" i="0" u="none" strike="noStrike" kern="1200" dirty="0">
                <a:solidFill>
                  <a:schemeClr val="tx1"/>
                </a:solidFill>
                <a:effectLst/>
                <a:latin typeface="+mn-lt"/>
                <a:ea typeface="+mn-ea"/>
                <a:cs typeface="+mn-cs"/>
              </a:rPr>
              <a:t> el día de la </a:t>
            </a:r>
            <a:r>
              <a:rPr lang="en-US" sz="1200" b="0" i="0" u="none" strike="noStrike" kern="1200" dirty="0" err="1">
                <a:solidFill>
                  <a:schemeClr val="tx1"/>
                </a:solidFill>
                <a:effectLst/>
                <a:latin typeface="+mn-lt"/>
                <a:ea typeface="+mn-ea"/>
                <a:cs typeface="+mn-cs"/>
              </a:rPr>
              <a:t>batalla</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3"/>
              </a:rPr>
              <a:t>Zec 14:4</a:t>
            </a:r>
            <a:r>
              <a:rPr lang="en-US" sz="1200" b="0" i="0" u="none" strike="noStrike" kern="1200" dirty="0">
                <a:solidFill>
                  <a:schemeClr val="tx1"/>
                </a:solidFill>
                <a:effectLst/>
                <a:latin typeface="+mn-lt"/>
                <a:ea typeface="+mn-ea"/>
                <a:cs typeface="+mn-cs"/>
                <a:hlinkClick r:id="rId13"/>
              </a:rPr>
              <a:t> </a:t>
            </a:r>
            <a:r>
              <a:rPr lang="en-US" sz="1200" b="0" i="0" u="none" strike="noStrike" kern="1200" dirty="0">
                <a:solidFill>
                  <a:schemeClr val="tx1"/>
                </a:solidFill>
                <a:effectLst/>
                <a:latin typeface="+mn-lt"/>
                <a:ea typeface="+mn-ea"/>
                <a:cs typeface="+mn-cs"/>
              </a:rPr>
              <a:t> Sus pies se </a:t>
            </a:r>
            <a:r>
              <a:rPr lang="en-US" sz="1200" b="0" i="0" u="none" strike="noStrike" kern="1200" dirty="0" err="1">
                <a:solidFill>
                  <a:schemeClr val="tx1"/>
                </a:solidFill>
                <a:effectLst/>
                <a:latin typeface="+mn-lt"/>
                <a:ea typeface="+mn-ea"/>
                <a:cs typeface="+mn-cs"/>
              </a:rPr>
              <a:t>posarán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aquel</a:t>
            </a:r>
            <a:r>
              <a:rPr lang="en-US" sz="1200" b="0" i="0" u="none" strike="noStrike" kern="1200" dirty="0">
                <a:solidFill>
                  <a:schemeClr val="tx1"/>
                </a:solidFill>
                <a:effectLst/>
                <a:latin typeface="+mn-lt"/>
                <a:ea typeface="+mn-ea"/>
                <a:cs typeface="+mn-cs"/>
              </a:rPr>
              <a:t> día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monte de los </a:t>
            </a:r>
            <a:r>
              <a:rPr lang="en-US" sz="1200" b="0" i="0" u="none" strike="noStrike" kern="1200" dirty="0" err="1">
                <a:solidFill>
                  <a:schemeClr val="tx1"/>
                </a:solidFill>
                <a:effectLst/>
                <a:latin typeface="+mn-lt"/>
                <a:ea typeface="+mn-ea"/>
                <a:cs typeface="+mn-cs"/>
              </a:rPr>
              <a:t>Olivos</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está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frente</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Jerusalén</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oriente</a:t>
            </a:r>
            <a:r>
              <a:rPr lang="en-US" sz="1200" b="0" i="0" u="none" strike="noStrike" kern="1200" dirty="0">
                <a:solidFill>
                  <a:schemeClr val="tx1"/>
                </a:solidFill>
                <a:effectLst/>
                <a:latin typeface="+mn-lt"/>
                <a:ea typeface="+mn-ea"/>
                <a:cs typeface="+mn-cs"/>
              </a:rPr>
              <a:t>; y el monte de los </a:t>
            </a:r>
            <a:r>
              <a:rPr lang="en-US" sz="1200" b="0" i="0" u="none" strike="noStrike" kern="1200" dirty="0" err="1">
                <a:solidFill>
                  <a:schemeClr val="tx1"/>
                </a:solidFill>
                <a:effectLst/>
                <a:latin typeface="+mn-lt"/>
                <a:ea typeface="+mn-ea"/>
                <a:cs typeface="+mn-cs"/>
              </a:rPr>
              <a:t>Olivos</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hendirá</a:t>
            </a:r>
            <a:r>
              <a:rPr lang="en-US" sz="1200" b="0" i="0" u="none" strike="noStrike" kern="1200" dirty="0">
                <a:solidFill>
                  <a:schemeClr val="tx1"/>
                </a:solidFill>
                <a:effectLst/>
                <a:latin typeface="+mn-lt"/>
                <a:ea typeface="+mn-ea"/>
                <a:cs typeface="+mn-cs"/>
              </a:rPr>
              <a:t> por el medio, de </a:t>
            </a:r>
            <a:r>
              <a:rPr lang="en-US" sz="1200" b="0" i="0" u="none" strike="noStrike" kern="1200" dirty="0" err="1">
                <a:solidFill>
                  <a:schemeClr val="tx1"/>
                </a:solidFill>
                <a:effectLst/>
                <a:latin typeface="+mn-lt"/>
                <a:ea typeface="+mn-ea"/>
                <a:cs typeface="+mn-cs"/>
              </a:rPr>
              <a:t>oriente</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occidente</a:t>
            </a:r>
            <a:r>
              <a:rPr lang="en-US" sz="1200" b="0" i="0"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formando</a:t>
            </a:r>
            <a:r>
              <a:rPr lang="en-US" sz="1200" b="0" i="0" u="none" strike="noStrike" kern="1200" dirty="0">
                <a:solidFill>
                  <a:schemeClr val="tx1"/>
                </a:solidFill>
                <a:effectLst/>
                <a:latin typeface="+mn-lt"/>
                <a:ea typeface="+mn-ea"/>
                <a:cs typeface="+mn-cs"/>
              </a:rPr>
              <a:t> un </a:t>
            </a:r>
            <a:r>
              <a:rPr lang="en-US" sz="1200" b="0" i="0" u="none" strike="noStrike" kern="1200" dirty="0" err="1">
                <a:solidFill>
                  <a:schemeClr val="tx1"/>
                </a:solidFill>
                <a:effectLst/>
                <a:latin typeface="+mn-lt"/>
                <a:ea typeface="+mn-ea"/>
                <a:cs typeface="+mn-cs"/>
              </a:rPr>
              <a:t>enorme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valle</a:t>
            </a:r>
            <a:r>
              <a:rPr lang="en-US" sz="1200" b="0" i="0" u="none" strike="noStrike" kern="1200" dirty="0">
                <a:solidFill>
                  <a:schemeClr val="tx1"/>
                </a:solidFill>
                <a:effectLst/>
                <a:latin typeface="+mn-lt"/>
                <a:ea typeface="+mn-ea"/>
                <a:cs typeface="+mn-cs"/>
              </a:rPr>
              <a:t>, y una </a:t>
            </a:r>
            <a:r>
              <a:rPr lang="en-US" sz="1200" b="0" i="0" u="none" strike="noStrike" kern="1200" dirty="0" err="1">
                <a:solidFill>
                  <a:schemeClr val="tx1"/>
                </a:solidFill>
                <a:effectLst/>
                <a:latin typeface="+mn-lt"/>
                <a:ea typeface="+mn-ea"/>
                <a:cs typeface="+mn-cs"/>
              </a:rPr>
              <a:t>mitad</a:t>
            </a:r>
            <a:r>
              <a:rPr lang="en-US" sz="1200" b="0" i="0" u="none" strike="noStrike" kern="1200" dirty="0">
                <a:solidFill>
                  <a:schemeClr val="tx1"/>
                </a:solidFill>
                <a:effectLst/>
                <a:latin typeface="+mn-lt"/>
                <a:ea typeface="+mn-ea"/>
                <a:cs typeface="+mn-cs"/>
              </a:rPr>
              <a:t> del monte se </a:t>
            </a:r>
            <a:r>
              <a:rPr lang="en-US" sz="1200" b="0" i="0" u="none" strike="noStrike" kern="1200" dirty="0" err="1">
                <a:solidFill>
                  <a:schemeClr val="tx1"/>
                </a:solidFill>
                <a:effectLst/>
                <a:latin typeface="+mn-lt"/>
                <a:ea typeface="+mn-ea"/>
                <a:cs typeface="+mn-cs"/>
              </a:rPr>
              <a:t>apartará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hacia</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norte</a:t>
            </a:r>
            <a:r>
              <a:rPr lang="en-US" sz="1200" b="0" i="0" u="none" strike="noStrike" kern="1200" dirty="0">
                <a:solidFill>
                  <a:schemeClr val="tx1"/>
                </a:solidFill>
                <a:effectLst/>
                <a:latin typeface="+mn-lt"/>
                <a:ea typeface="+mn-ea"/>
                <a:cs typeface="+mn-cs"/>
              </a:rPr>
              <a:t> y la </a:t>
            </a:r>
            <a:r>
              <a:rPr lang="en-US" sz="1200" b="0" i="0" u="none" strike="noStrike" kern="1200" dirty="0" err="1">
                <a:solidFill>
                  <a:schemeClr val="tx1"/>
                </a:solidFill>
                <a:effectLst/>
                <a:latin typeface="+mn-lt"/>
                <a:ea typeface="+mn-ea"/>
                <a:cs typeface="+mn-cs"/>
              </a:rPr>
              <a:t>otra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mitad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hacia</a:t>
            </a:r>
            <a:r>
              <a:rPr lang="en-US" sz="1200" b="0" i="0" u="none" strike="noStrike" kern="1200" dirty="0">
                <a:solidFill>
                  <a:schemeClr val="tx1"/>
                </a:solidFill>
                <a:effectLst/>
                <a:latin typeface="+mn-lt"/>
                <a:ea typeface="+mn-ea"/>
                <a:cs typeface="+mn-cs"/>
              </a:rPr>
              <a:t> el sur.</a:t>
            </a:r>
          </a:p>
          <a:p>
            <a:r>
              <a:rPr lang="en-US" sz="1200" b="1" i="0" u="sng" strike="noStrike" kern="1200" dirty="0">
                <a:solidFill>
                  <a:schemeClr val="tx1"/>
                </a:solidFill>
                <a:effectLst/>
                <a:latin typeface="+mn-lt"/>
                <a:ea typeface="+mn-ea"/>
                <a:cs typeface="+mn-cs"/>
                <a:hlinkClick r:id="rId14"/>
              </a:rPr>
              <a:t>Zec 14:5</a:t>
            </a:r>
            <a:r>
              <a:rPr lang="en-US" sz="1200" b="0" i="0" u="none" strike="noStrike" kern="1200" dirty="0">
                <a:solidFill>
                  <a:schemeClr val="tx1"/>
                </a:solidFill>
                <a:effectLst/>
                <a:latin typeface="+mn-lt"/>
                <a:ea typeface="+mn-ea"/>
                <a:cs typeface="+mn-cs"/>
                <a:hlinkClick r:id="rId14"/>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huiréis</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valle</a:t>
            </a:r>
            <a:r>
              <a:rPr lang="en-US" sz="1200" b="0" i="0" u="none" strike="noStrike" kern="1200" dirty="0">
                <a:solidFill>
                  <a:schemeClr val="tx1"/>
                </a:solidFill>
                <a:effectLst/>
                <a:latin typeface="+mn-lt"/>
                <a:ea typeface="+mn-ea"/>
                <a:cs typeface="+mn-cs"/>
              </a:rPr>
              <a:t> de mis </a:t>
            </a:r>
            <a:r>
              <a:rPr lang="en-US" sz="1200" b="0" i="0" u="none" strike="noStrike" kern="1200" dirty="0" err="1">
                <a:solidFill>
                  <a:schemeClr val="tx1"/>
                </a:solidFill>
                <a:effectLst/>
                <a:latin typeface="+mn-lt"/>
                <a:ea typeface="+mn-ea"/>
                <a:cs typeface="+mn-cs"/>
              </a:rPr>
              <a:t>montes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valle</a:t>
            </a:r>
            <a:r>
              <a:rPr lang="en-US" sz="1200" b="0" i="0" u="none" strike="noStrike" kern="1200" dirty="0">
                <a:solidFill>
                  <a:schemeClr val="tx1"/>
                </a:solidFill>
                <a:effectLst/>
                <a:latin typeface="+mn-lt"/>
                <a:ea typeface="+mn-ea"/>
                <a:cs typeface="+mn-cs"/>
              </a:rPr>
              <a:t> de los </a:t>
            </a:r>
            <a:r>
              <a:rPr lang="en-US" sz="1200" b="0" i="0" u="none" strike="noStrike" kern="1200" dirty="0" err="1">
                <a:solidFill>
                  <a:schemeClr val="tx1"/>
                </a:solidFill>
                <a:effectLst/>
                <a:latin typeface="+mn-lt"/>
                <a:ea typeface="+mn-ea"/>
                <a:cs typeface="+mn-cs"/>
              </a:rPr>
              <a:t>montes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llegará</a:t>
            </a:r>
            <a:r>
              <a:rPr lang="en-US" sz="1200" b="0" i="0" u="none" strike="noStrike" kern="1200" dirty="0">
                <a:solidFill>
                  <a:schemeClr val="tx1"/>
                </a:solidFill>
                <a:effectLst/>
                <a:latin typeface="+mn-lt"/>
                <a:ea typeface="+mn-ea"/>
                <a:cs typeface="+mn-cs"/>
              </a:rPr>
              <a:t> hasta Azal; </a:t>
            </a:r>
            <a:r>
              <a:rPr lang="en-US" sz="1200" b="0" i="0" u="none" strike="noStrike" kern="1200" dirty="0" err="1">
                <a:solidFill>
                  <a:schemeClr val="tx1"/>
                </a:solidFill>
                <a:effectLst/>
                <a:latin typeface="+mn-lt"/>
                <a:ea typeface="+mn-ea"/>
                <a:cs typeface="+mn-cs"/>
              </a:rPr>
              <a:t>huiréis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huisteis</a:t>
            </a:r>
            <a:r>
              <a:rPr lang="en-US" sz="1200" b="0" i="0" u="none" strike="noStrike" kern="1200" dirty="0">
                <a:solidFill>
                  <a:schemeClr val="tx1"/>
                </a:solidFill>
                <a:effectLst/>
                <a:latin typeface="+mn-lt"/>
                <a:ea typeface="+mn-ea"/>
                <a:cs typeface="+mn-cs"/>
              </a:rPr>
              <a:t> a causa del </a:t>
            </a:r>
            <a:r>
              <a:rPr lang="en-US" sz="1200" b="0" i="0" u="none" strike="noStrike" kern="1200" dirty="0" err="1">
                <a:solidFill>
                  <a:schemeClr val="tx1"/>
                </a:solidFill>
                <a:effectLst/>
                <a:latin typeface="+mn-lt"/>
                <a:ea typeface="+mn-ea"/>
                <a:cs typeface="+mn-cs"/>
              </a:rPr>
              <a:t>terremoto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los días de </a:t>
            </a:r>
            <a:r>
              <a:rPr lang="en-US" sz="1200" b="0" i="0" u="none" strike="noStrike" kern="1200" dirty="0" err="1">
                <a:solidFill>
                  <a:schemeClr val="tx1"/>
                </a:solidFill>
                <a:effectLst/>
                <a:latin typeface="+mn-lt"/>
                <a:ea typeface="+mn-ea"/>
                <a:cs typeface="+mn-cs"/>
              </a:rPr>
              <a:t>Uzías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rey</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Judá</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vendrá</a:t>
            </a:r>
            <a:r>
              <a:rPr lang="en-US" sz="1200" b="0" i="0" u="none" strike="noStrike" kern="1200" dirty="0">
                <a:solidFill>
                  <a:schemeClr val="tx1"/>
                </a:solidFill>
                <a:effectLst/>
                <a:latin typeface="+mn-lt"/>
                <a:ea typeface="+mn-ea"/>
                <a:cs typeface="+mn-cs"/>
              </a:rPr>
              <a:t> el SEÑOR mi Dios, </a:t>
            </a:r>
            <a:r>
              <a:rPr lang="en-US" sz="1200" b="0" i="1" u="none" strike="noStrike" kern="1200" dirty="0">
                <a:solidFill>
                  <a:schemeClr val="tx1"/>
                </a:solidFill>
                <a:effectLst/>
                <a:latin typeface="+mn-lt"/>
                <a:ea typeface="+mn-ea"/>
                <a:cs typeface="+mn-cs"/>
              </a:rPr>
              <a:t>y</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los santos con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25</a:t>
            </a:fld>
            <a:endParaRPr lang="en-US"/>
          </a:p>
        </p:txBody>
      </p:sp>
    </p:spTree>
    <p:extLst>
      <p:ext uri="{BB962C8B-B14F-4D97-AF65-F5344CB8AC3E}">
        <p14:creationId xmlns:p14="http://schemas.microsoft.com/office/powerpoint/2010/main" val="2991208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Eph 2:14</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mismo</a:t>
            </a:r>
            <a:r>
              <a:rPr lang="en-US" sz="1200" b="0" i="0" u="none" strike="noStrike" kern="1200" dirty="0">
                <a:solidFill>
                  <a:schemeClr val="tx1"/>
                </a:solidFill>
                <a:effectLst/>
                <a:latin typeface="+mn-lt"/>
                <a:ea typeface="+mn-ea"/>
                <a:cs typeface="+mn-cs"/>
              </a:rPr>
              <a:t> es </a:t>
            </a:r>
            <a:r>
              <a:rPr lang="en-US" sz="1200" b="0" i="0" u="none" strike="noStrike" kern="1200" dirty="0" err="1">
                <a:solidFill>
                  <a:schemeClr val="tx1"/>
                </a:solidFill>
                <a:effectLst/>
                <a:latin typeface="+mn-lt"/>
                <a:ea typeface="+mn-ea"/>
                <a:cs typeface="+mn-cs"/>
              </a:rPr>
              <a:t>nuestra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paz</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quien</a:t>
            </a:r>
            <a:r>
              <a:rPr lang="en-US" sz="1200" b="0" i="0" u="none" strike="noStrike" kern="1200" dirty="0">
                <a:solidFill>
                  <a:schemeClr val="tx1"/>
                </a:solidFill>
                <a:effectLst/>
                <a:latin typeface="+mn-lt"/>
                <a:ea typeface="+mn-ea"/>
                <a:cs typeface="+mn-cs"/>
              </a:rPr>
              <a:t> de ambos </a:t>
            </a:r>
            <a:r>
              <a:rPr lang="en-US" sz="1200" b="0" i="1" u="none" strike="noStrike" kern="1200" dirty="0">
                <a:solidFill>
                  <a:schemeClr val="tx1"/>
                </a:solidFill>
                <a:effectLst/>
                <a:latin typeface="+mn-lt"/>
                <a:ea typeface="+mn-ea"/>
                <a:cs typeface="+mn-cs"/>
              </a:rPr>
              <a:t>pueblos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hizo</a:t>
            </a:r>
            <a:r>
              <a:rPr lang="en-US" sz="1200" b="0" i="0" u="none" strike="noStrike" kern="1200" dirty="0">
                <a:solidFill>
                  <a:schemeClr val="tx1"/>
                </a:solidFill>
                <a:effectLst/>
                <a:latin typeface="+mn-lt"/>
                <a:ea typeface="+mn-ea"/>
                <a:cs typeface="+mn-cs"/>
              </a:rPr>
              <a:t> uno, </a:t>
            </a:r>
            <a:r>
              <a:rPr lang="en-US" sz="1200" b="0" i="0" u="none" strike="noStrike" kern="1200" dirty="0" err="1">
                <a:solidFill>
                  <a:schemeClr val="tx1"/>
                </a:solidFill>
                <a:effectLst/>
                <a:latin typeface="+mn-lt"/>
                <a:ea typeface="+mn-ea"/>
                <a:cs typeface="+mn-cs"/>
              </a:rPr>
              <a:t>derribando</a:t>
            </a:r>
            <a:r>
              <a:rPr lang="en-US" sz="1200" b="0" i="0" u="none" strike="noStrike" kern="1200" dirty="0">
                <a:solidFill>
                  <a:schemeClr val="tx1"/>
                </a:solidFill>
                <a:effectLst/>
                <a:latin typeface="+mn-lt"/>
                <a:ea typeface="+mn-ea"/>
                <a:cs typeface="+mn-cs"/>
              </a:rPr>
              <a:t> la pared intermedia de </a:t>
            </a:r>
            <a:r>
              <a:rPr lang="en-US" sz="1200" b="0" i="0" u="none" strike="noStrike" kern="1200" dirty="0" err="1">
                <a:solidFill>
                  <a:schemeClr val="tx1"/>
                </a:solidFill>
                <a:effectLst/>
                <a:latin typeface="+mn-lt"/>
                <a:ea typeface="+mn-ea"/>
                <a:cs typeface="+mn-cs"/>
              </a:rPr>
              <a:t>separación</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Eph 2:15</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aboliendo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carne la </a:t>
            </a:r>
            <a:r>
              <a:rPr lang="en-US" sz="1200" b="0" i="0" u="none" strike="noStrike" kern="1200" dirty="0" err="1">
                <a:solidFill>
                  <a:schemeClr val="tx1"/>
                </a:solidFill>
                <a:effectLst/>
                <a:latin typeface="+mn-lt"/>
                <a:ea typeface="+mn-ea"/>
                <a:cs typeface="+mn-cs"/>
              </a:rPr>
              <a:t>enemistad</a:t>
            </a:r>
            <a:r>
              <a:rPr lang="en-US" sz="1200" b="0" i="0" u="none" strike="noStrike" kern="1200" dirty="0">
                <a:solidFill>
                  <a:schemeClr val="tx1"/>
                </a:solidFill>
                <a:effectLst/>
                <a:latin typeface="+mn-lt"/>
                <a:ea typeface="+mn-ea"/>
                <a:cs typeface="+mn-cs"/>
              </a:rPr>
              <a:t>, la ley de </a:t>
            </a:r>
            <a:r>
              <a:rPr lang="en-US" sz="1200" b="0" i="1" u="none" strike="noStrike" kern="1200" dirty="0" err="1">
                <a:solidFill>
                  <a:schemeClr val="tx1"/>
                </a:solidFill>
                <a:effectLst/>
                <a:latin typeface="+mn-lt"/>
                <a:ea typeface="+mn-ea"/>
                <a:cs typeface="+mn-cs"/>
              </a:rPr>
              <a:t>los</a:t>
            </a:r>
            <a:r>
              <a:rPr lang="en-US" sz="1200" b="0" i="0" u="none" strike="noStrike" kern="1200" dirty="0" err="1">
                <a:solidFill>
                  <a:schemeClr val="tx1"/>
                </a:solidFill>
                <a:effectLst/>
                <a:latin typeface="+mn-lt"/>
                <a:ea typeface="+mn-ea"/>
                <a:cs typeface="+mn-cs"/>
              </a:rPr>
              <a:t>mandamientos</a:t>
            </a:r>
            <a:r>
              <a:rPr lang="en-US" sz="1200" b="0" i="0"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expresados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ordenanzas</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crear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mismo</a:t>
            </a:r>
            <a:r>
              <a:rPr lang="en-US" sz="1200" b="0" i="0" u="none" strike="noStrike" kern="1200" dirty="0">
                <a:solidFill>
                  <a:schemeClr val="tx1"/>
                </a:solidFill>
                <a:effectLst/>
                <a:latin typeface="+mn-lt"/>
                <a:ea typeface="+mn-ea"/>
                <a:cs typeface="+mn-cs"/>
              </a:rPr>
              <a:t> de los dos un nuevo hombre, </a:t>
            </a:r>
            <a:r>
              <a:rPr lang="en-US" sz="1200" b="0" i="0" u="none" strike="noStrike" kern="1200" dirty="0" err="1">
                <a:solidFill>
                  <a:schemeClr val="tx1"/>
                </a:solidFill>
                <a:effectLst/>
                <a:latin typeface="+mn-lt"/>
                <a:ea typeface="+mn-ea"/>
                <a:cs typeface="+mn-cs"/>
              </a:rPr>
              <a:t>estableciendo</a:t>
            </a:r>
            <a:r>
              <a:rPr lang="en-US" sz="1200" b="0" i="0"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paz</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5"/>
              </a:rPr>
              <a:t>Eph 2:16</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y para </a:t>
            </a:r>
            <a:r>
              <a:rPr lang="en-US" sz="1200" b="0" i="0" u="none" strike="noStrike" kern="1200" dirty="0" err="1">
                <a:solidFill>
                  <a:schemeClr val="tx1"/>
                </a:solidFill>
                <a:effectLst/>
                <a:latin typeface="+mn-lt"/>
                <a:ea typeface="+mn-ea"/>
                <a:cs typeface="+mn-cs"/>
              </a:rPr>
              <a:t>reconciliar</a:t>
            </a:r>
            <a:r>
              <a:rPr lang="en-US" sz="1200" b="0" i="0" u="none" strike="noStrike" kern="1200" dirty="0">
                <a:solidFill>
                  <a:schemeClr val="tx1"/>
                </a:solidFill>
                <a:effectLst/>
                <a:latin typeface="+mn-lt"/>
                <a:ea typeface="+mn-ea"/>
                <a:cs typeface="+mn-cs"/>
              </a:rPr>
              <a:t> con Dios a los dos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un </a:t>
            </a:r>
            <a:r>
              <a:rPr lang="en-US" sz="1200" b="0" i="0" u="none" strike="noStrike" kern="1200" dirty="0" err="1">
                <a:solidFill>
                  <a:schemeClr val="tx1"/>
                </a:solidFill>
                <a:effectLst/>
                <a:latin typeface="+mn-lt"/>
                <a:ea typeface="+mn-ea"/>
                <a:cs typeface="+mn-cs"/>
              </a:rPr>
              <a:t>cuerpo</a:t>
            </a:r>
            <a:r>
              <a:rPr lang="en-US" sz="1200" b="0" i="0" u="none" strike="noStrike" kern="1200" dirty="0">
                <a:solidFill>
                  <a:schemeClr val="tx1"/>
                </a:solidFill>
                <a:effectLst/>
                <a:latin typeface="+mn-lt"/>
                <a:ea typeface="+mn-ea"/>
                <a:cs typeface="+mn-cs"/>
              </a:rPr>
              <a:t> por medio de la </a:t>
            </a:r>
            <a:r>
              <a:rPr lang="en-US" sz="1200" b="0" i="0" u="none" strike="noStrike" kern="1200" dirty="0" err="1">
                <a:solidFill>
                  <a:schemeClr val="tx1"/>
                </a:solidFill>
                <a:effectLst/>
                <a:latin typeface="+mn-lt"/>
                <a:ea typeface="+mn-ea"/>
                <a:cs typeface="+mn-cs"/>
              </a:rPr>
              <a:t>cruz</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habiendo</a:t>
            </a:r>
            <a:r>
              <a:rPr lang="en-US" sz="1200" b="0" i="0" u="none" strike="noStrike" kern="1200" dirty="0">
                <a:solidFill>
                  <a:schemeClr val="tx1"/>
                </a:solidFill>
                <a:effectLst/>
                <a:latin typeface="+mn-lt"/>
                <a:ea typeface="+mn-ea"/>
                <a:cs typeface="+mn-cs"/>
              </a:rPr>
              <a:t> dado </a:t>
            </a:r>
            <a:r>
              <a:rPr lang="en-US" sz="1200" b="0" i="0" u="none" strike="noStrike" kern="1200" dirty="0" err="1">
                <a:solidFill>
                  <a:schemeClr val="tx1"/>
                </a:solidFill>
                <a:effectLst/>
                <a:latin typeface="+mn-lt"/>
                <a:ea typeface="+mn-ea"/>
                <a:cs typeface="+mn-cs"/>
              </a:rPr>
              <a:t>muerte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ella</a:t>
            </a:r>
            <a:r>
              <a:rPr lang="en-US" sz="1200" b="0" i="0" u="none" strike="noStrike" kern="1200" dirty="0">
                <a:solidFill>
                  <a:schemeClr val="tx1"/>
                </a:solidFill>
                <a:effectLst/>
                <a:latin typeface="+mn-lt"/>
                <a:ea typeface="+mn-ea"/>
                <a:cs typeface="+mn-cs"/>
              </a:rPr>
              <a:t> a la </a:t>
            </a:r>
            <a:r>
              <a:rPr lang="en-US" sz="1200" b="0" i="0" u="none" strike="noStrike" kern="1200" dirty="0" err="1">
                <a:solidFill>
                  <a:schemeClr val="tx1"/>
                </a:solidFill>
                <a:effectLst/>
                <a:latin typeface="+mn-lt"/>
                <a:ea typeface="+mn-ea"/>
                <a:cs typeface="+mn-cs"/>
              </a:rPr>
              <a:t>enemistad</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Eph 2:17</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Y VINO Y ANUNCIÓ PAZ A VOSOTROS QUE ESTABAIS LEJOS, Y PAZ A LOS QUE ESTABAN CERCA;</a:t>
            </a:r>
          </a:p>
          <a:p>
            <a:r>
              <a:rPr lang="en-US" sz="1200" b="1" i="0" u="sng" strike="noStrike" kern="1200" dirty="0">
                <a:solidFill>
                  <a:schemeClr val="tx1"/>
                </a:solidFill>
                <a:effectLst/>
                <a:latin typeface="+mn-lt"/>
                <a:ea typeface="+mn-ea"/>
                <a:cs typeface="+mn-cs"/>
                <a:hlinkClick r:id="rId7"/>
              </a:rPr>
              <a:t>Eph 2:18</a:t>
            </a:r>
            <a:r>
              <a:rPr lang="en-US" sz="1200" b="0" i="0" u="none" strike="noStrike" kern="1200" dirty="0">
                <a:solidFill>
                  <a:schemeClr val="tx1"/>
                </a:solidFill>
                <a:effectLst/>
                <a:latin typeface="+mn-lt"/>
                <a:ea typeface="+mn-ea"/>
                <a:cs typeface="+mn-cs"/>
                <a:hlinkClick r:id="rId7"/>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por medio de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unos</a:t>
            </a:r>
            <a:r>
              <a:rPr lang="en-US" sz="1200" b="0" i="0" u="none" strike="noStrike" kern="1200" dirty="0">
                <a:solidFill>
                  <a:schemeClr val="tx1"/>
                </a:solidFill>
                <a:effectLst/>
                <a:latin typeface="+mn-lt"/>
                <a:ea typeface="+mn-ea"/>
                <a:cs typeface="+mn-cs"/>
              </a:rPr>
              <a:t> y los </a:t>
            </a:r>
            <a:r>
              <a:rPr lang="en-US" sz="1200" b="0" i="0" u="none" strike="noStrike" kern="1200" dirty="0" err="1">
                <a:solidFill>
                  <a:schemeClr val="tx1"/>
                </a:solidFill>
                <a:effectLst/>
                <a:latin typeface="+mn-lt"/>
                <a:ea typeface="+mn-ea"/>
                <a:cs typeface="+mn-cs"/>
              </a:rPr>
              <a:t>otros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tenemos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nuestra</a:t>
            </a:r>
            <a:r>
              <a:rPr lang="en-US" sz="1200" b="0" i="0" u="none" strike="noStrike" kern="1200" dirty="0">
                <a:solidFill>
                  <a:schemeClr val="tx1"/>
                </a:solidFill>
                <a:effectLst/>
                <a:latin typeface="+mn-lt"/>
                <a:ea typeface="+mn-ea"/>
                <a:cs typeface="+mn-cs"/>
              </a:rPr>
              <a:t> entrada al Padre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un </a:t>
            </a:r>
            <a:r>
              <a:rPr lang="en-US" sz="1200" b="0" i="0" u="none" strike="noStrike" kern="1200" dirty="0" err="1">
                <a:solidFill>
                  <a:schemeClr val="tx1"/>
                </a:solidFill>
                <a:effectLst/>
                <a:latin typeface="+mn-lt"/>
                <a:ea typeface="+mn-ea"/>
                <a:cs typeface="+mn-cs"/>
              </a:rPr>
              <a:t>mismo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Espíritu</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8"/>
              </a:rPr>
              <a:t>Eph 2:19</a:t>
            </a:r>
            <a:r>
              <a:rPr lang="en-US" sz="1200" b="0" i="0" u="none" strike="noStrike" kern="1200" dirty="0">
                <a:solidFill>
                  <a:schemeClr val="tx1"/>
                </a:solidFill>
                <a:effectLst/>
                <a:latin typeface="+mn-lt"/>
                <a:ea typeface="+mn-ea"/>
                <a:cs typeface="+mn-cs"/>
                <a:hlinkClick r:id="rId8"/>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ya</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sois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extraños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extranjeros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sino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sois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conciudadanos</a:t>
            </a:r>
            <a:r>
              <a:rPr lang="en-US" sz="1200" b="0" i="0" u="none" strike="noStrike" kern="1200" dirty="0">
                <a:solidFill>
                  <a:schemeClr val="tx1"/>
                </a:solidFill>
                <a:effectLst/>
                <a:latin typeface="+mn-lt"/>
                <a:ea typeface="+mn-ea"/>
                <a:cs typeface="+mn-cs"/>
              </a:rPr>
              <a:t> de los santos y </a:t>
            </a:r>
            <a:r>
              <a:rPr lang="en-US" sz="1200" b="0" i="0" u="none" strike="noStrike" kern="1200" dirty="0" err="1">
                <a:solidFill>
                  <a:schemeClr val="tx1"/>
                </a:solidFill>
                <a:effectLst/>
                <a:latin typeface="+mn-lt"/>
                <a:ea typeface="+mn-ea"/>
                <a:cs typeface="+mn-cs"/>
              </a:rPr>
              <a:t>sois</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familia</a:t>
            </a:r>
            <a:r>
              <a:rPr lang="en-US" sz="1200" b="0" i="0" u="none" strike="noStrike" kern="1200" dirty="0">
                <a:solidFill>
                  <a:schemeClr val="tx1"/>
                </a:solidFill>
                <a:effectLst/>
                <a:latin typeface="+mn-lt"/>
                <a:ea typeface="+mn-ea"/>
                <a:cs typeface="+mn-cs"/>
              </a:rPr>
              <a:t> de Dios,</a:t>
            </a:r>
          </a:p>
          <a:p>
            <a:r>
              <a:rPr lang="en-US" sz="1200" b="1" i="0" u="sng" strike="noStrike" kern="1200" dirty="0">
                <a:solidFill>
                  <a:schemeClr val="tx1"/>
                </a:solidFill>
                <a:effectLst/>
                <a:latin typeface="+mn-lt"/>
                <a:ea typeface="+mn-ea"/>
                <a:cs typeface="+mn-cs"/>
                <a:hlinkClick r:id="rId9"/>
              </a:rPr>
              <a:t>Eph 2:20</a:t>
            </a:r>
            <a:r>
              <a:rPr lang="en-US" sz="1200" b="0" i="0" u="none" strike="noStrike" kern="1200" dirty="0">
                <a:solidFill>
                  <a:schemeClr val="tx1"/>
                </a:solidFill>
                <a:effectLst/>
                <a:latin typeface="+mn-lt"/>
                <a:ea typeface="+mn-ea"/>
                <a:cs typeface="+mn-cs"/>
                <a:hlinkClick r:id="rId9"/>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edificados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fundamento</a:t>
            </a:r>
            <a:r>
              <a:rPr lang="en-US" sz="1200" b="0" i="0" u="none" strike="noStrike" kern="1200" dirty="0">
                <a:solidFill>
                  <a:schemeClr val="tx1"/>
                </a:solidFill>
                <a:effectLst/>
                <a:latin typeface="+mn-lt"/>
                <a:ea typeface="+mn-ea"/>
                <a:cs typeface="+mn-cs"/>
              </a:rPr>
              <a:t> de los </a:t>
            </a:r>
            <a:r>
              <a:rPr lang="en-US" sz="1200" b="0" i="0" u="none" strike="noStrike" kern="1200" dirty="0" err="1">
                <a:solidFill>
                  <a:schemeClr val="tx1"/>
                </a:solidFill>
                <a:effectLst/>
                <a:latin typeface="+mn-lt"/>
                <a:ea typeface="+mn-ea"/>
                <a:cs typeface="+mn-cs"/>
              </a:rPr>
              <a:t>apóstoles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profetas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siendo</a:t>
            </a:r>
            <a:r>
              <a:rPr lang="en-US" sz="1200" b="0" i="0" u="none" strike="noStrike" kern="1200" dirty="0">
                <a:solidFill>
                  <a:schemeClr val="tx1"/>
                </a:solidFill>
                <a:effectLst/>
                <a:latin typeface="+mn-lt"/>
                <a:ea typeface="+mn-ea"/>
                <a:cs typeface="+mn-cs"/>
              </a:rPr>
              <a:t> Cristo Jesús </a:t>
            </a:r>
            <a:r>
              <a:rPr lang="en-US" sz="1200" b="0" i="0" u="none" strike="noStrike" kern="1200" dirty="0" err="1">
                <a:solidFill>
                  <a:schemeClr val="tx1"/>
                </a:solidFill>
                <a:effectLst/>
                <a:latin typeface="+mn-lt"/>
                <a:ea typeface="+mn-ea"/>
                <a:cs typeface="+mn-cs"/>
              </a:rPr>
              <a:t>mismo</a:t>
            </a:r>
            <a:r>
              <a:rPr lang="en-US" sz="1200" b="0" i="0" u="none" strike="noStrike" kern="1200" dirty="0">
                <a:solidFill>
                  <a:schemeClr val="tx1"/>
                </a:solidFill>
                <a:effectLst/>
                <a:latin typeface="+mn-lt"/>
                <a:ea typeface="+mn-ea"/>
                <a:cs typeface="+mn-cs"/>
              </a:rPr>
              <a:t> la </a:t>
            </a:r>
            <a:r>
              <a:rPr lang="en-US" sz="1200" b="0" i="1" u="none" strike="noStrike" kern="1200" dirty="0" err="1">
                <a:solidFill>
                  <a:schemeClr val="tx1"/>
                </a:solidFill>
                <a:effectLst/>
                <a:latin typeface="+mn-lt"/>
                <a:ea typeface="+mn-ea"/>
                <a:cs typeface="+mn-cs"/>
              </a:rPr>
              <a:t>piedra</a:t>
            </a:r>
            <a:r>
              <a:rPr lang="en-US" sz="1200" b="0" i="0" u="none" strike="noStrike" kern="1200" dirty="0">
                <a:solidFill>
                  <a:schemeClr val="tx1"/>
                </a:solidFill>
                <a:effectLst/>
                <a:latin typeface="+mn-lt"/>
                <a:ea typeface="+mn-ea"/>
                <a:cs typeface="+mn-cs"/>
              </a:rPr>
              <a:t> angular,</a:t>
            </a:r>
          </a:p>
          <a:p>
            <a:r>
              <a:rPr lang="en-US" sz="1200" b="1" i="0" u="sng" strike="noStrike" kern="1200" dirty="0">
                <a:solidFill>
                  <a:schemeClr val="tx1"/>
                </a:solidFill>
                <a:effectLst/>
                <a:latin typeface="+mn-lt"/>
                <a:ea typeface="+mn-ea"/>
                <a:cs typeface="+mn-cs"/>
                <a:hlinkClick r:id="rId10"/>
              </a:rPr>
              <a:t>Eph 2:21</a:t>
            </a:r>
            <a:r>
              <a:rPr lang="en-US" sz="1200" b="0" i="0" u="none" strike="noStrike" kern="1200" dirty="0">
                <a:solidFill>
                  <a:schemeClr val="tx1"/>
                </a:solidFill>
                <a:effectLst/>
                <a:latin typeface="+mn-lt"/>
                <a:ea typeface="+mn-ea"/>
                <a:cs typeface="+mn-cs"/>
                <a:hlinkClick r:id="rId10"/>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quien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edificio</a:t>
            </a:r>
            <a:r>
              <a:rPr lang="en-US" sz="1200" b="0" i="0" u="none" strike="noStrike" kern="1200" dirty="0">
                <a:solidFill>
                  <a:schemeClr val="tx1"/>
                </a:solidFill>
                <a:effectLst/>
                <a:latin typeface="+mn-lt"/>
                <a:ea typeface="+mn-ea"/>
                <a:cs typeface="+mn-cs"/>
              </a:rPr>
              <a:t>, bien </a:t>
            </a:r>
            <a:r>
              <a:rPr lang="en-US" sz="1200" b="0" i="0" u="none" strike="noStrike" kern="1200" dirty="0" err="1">
                <a:solidFill>
                  <a:schemeClr val="tx1"/>
                </a:solidFill>
                <a:effectLst/>
                <a:latin typeface="+mn-lt"/>
                <a:ea typeface="+mn-ea"/>
                <a:cs typeface="+mn-cs"/>
              </a:rPr>
              <a:t>ajustado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creciendo</a:t>
            </a:r>
            <a:r>
              <a:rPr lang="en-US" sz="1200" b="0" i="0" u="none" strike="noStrike" kern="1200" dirty="0">
                <a:solidFill>
                  <a:schemeClr val="tx1"/>
                </a:solidFill>
                <a:effectLst/>
                <a:latin typeface="+mn-lt"/>
                <a:ea typeface="+mn-ea"/>
                <a:cs typeface="+mn-cs"/>
              </a:rPr>
              <a:t> para </a:t>
            </a:r>
            <a:r>
              <a:rPr lang="en-US" sz="1200" b="0" i="1" u="none" strike="noStrike" kern="1200" dirty="0">
                <a:solidFill>
                  <a:schemeClr val="tx1"/>
                </a:solidFill>
                <a:effectLst/>
                <a:latin typeface="+mn-lt"/>
                <a:ea typeface="+mn-ea"/>
                <a:cs typeface="+mn-cs"/>
              </a:rPr>
              <a:t>ser</a:t>
            </a:r>
            <a:r>
              <a:rPr lang="en-US" sz="1200" b="0" i="0" u="none" strike="noStrike" kern="1200" dirty="0">
                <a:solidFill>
                  <a:schemeClr val="tx1"/>
                </a:solidFill>
                <a:effectLst/>
                <a:latin typeface="+mn-lt"/>
                <a:ea typeface="+mn-ea"/>
                <a:cs typeface="+mn-cs"/>
              </a:rPr>
              <a:t> un </a:t>
            </a:r>
            <a:r>
              <a:rPr lang="en-US" sz="1200" b="0" i="0" u="none" strike="noStrike" kern="1200" dirty="0" err="1">
                <a:solidFill>
                  <a:schemeClr val="tx1"/>
                </a:solidFill>
                <a:effectLst/>
                <a:latin typeface="+mn-lt"/>
                <a:ea typeface="+mn-ea"/>
                <a:cs typeface="+mn-cs"/>
              </a:rPr>
              <a:t>templo</a:t>
            </a:r>
            <a:r>
              <a:rPr lang="en-US" sz="1200" b="0" i="0" u="none" strike="noStrike" kern="1200" dirty="0">
                <a:solidFill>
                  <a:schemeClr val="tx1"/>
                </a:solidFill>
                <a:effectLst/>
                <a:latin typeface="+mn-lt"/>
                <a:ea typeface="+mn-ea"/>
                <a:cs typeface="+mn-cs"/>
              </a:rPr>
              <a:t> santo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Señor</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1"/>
              </a:rPr>
              <a:t>Eph 2:22</a:t>
            </a:r>
            <a:r>
              <a:rPr lang="en-US" sz="1200" b="0" i="0" u="none" strike="noStrike" kern="1200" dirty="0">
                <a:solidFill>
                  <a:schemeClr val="tx1"/>
                </a:solidFill>
                <a:effectLst/>
                <a:latin typeface="+mn-lt"/>
                <a:ea typeface="+mn-ea"/>
                <a:cs typeface="+mn-cs"/>
                <a:hlinkClick r:id="rId11"/>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quien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juntamente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edificados</a:t>
            </a:r>
            <a:r>
              <a:rPr lang="en-US" sz="1200" b="0" i="0" u="none" strike="noStrike" kern="1200" dirty="0">
                <a:solidFill>
                  <a:schemeClr val="tx1"/>
                </a:solidFill>
                <a:effectLst/>
                <a:latin typeface="+mn-lt"/>
                <a:ea typeface="+mn-ea"/>
                <a:cs typeface="+mn-cs"/>
              </a:rPr>
              <a:t> para morada de Dios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Espíritu</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2"/>
              </a:rPr>
              <a:t>Eph 3:1</a:t>
            </a:r>
            <a:r>
              <a:rPr lang="en-US" sz="1200" b="0" i="0" u="none" strike="noStrike" kern="1200" dirty="0">
                <a:solidFill>
                  <a:schemeClr val="tx1"/>
                </a:solidFill>
                <a:effectLst/>
                <a:latin typeface="+mn-lt"/>
                <a:ea typeface="+mn-ea"/>
                <a:cs typeface="+mn-cs"/>
                <a:hlinkClick r:id="rId12"/>
              </a:rPr>
              <a:t> </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esta</a:t>
            </a:r>
            <a:r>
              <a:rPr lang="en-US" sz="1200" b="0" i="0" u="none" strike="noStrike" kern="1200" dirty="0">
                <a:solidFill>
                  <a:schemeClr val="tx1"/>
                </a:solidFill>
                <a:effectLst/>
                <a:latin typeface="+mn-lt"/>
                <a:ea typeface="+mn-ea"/>
                <a:cs typeface="+mn-cs"/>
              </a:rPr>
              <a:t> causa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Pablo, </a:t>
            </a:r>
            <a:r>
              <a:rPr lang="en-US" sz="1200" b="0" i="0" u="none" strike="noStrike" kern="1200" dirty="0" err="1">
                <a:solidFill>
                  <a:schemeClr val="tx1"/>
                </a:solidFill>
                <a:effectLst/>
                <a:latin typeface="+mn-lt"/>
                <a:ea typeface="+mn-ea"/>
                <a:cs typeface="+mn-cs"/>
              </a:rPr>
              <a:t>prisionero</a:t>
            </a:r>
            <a:r>
              <a:rPr lang="en-US" sz="1200" b="0" i="0" u="none" strike="noStrike" kern="1200" dirty="0">
                <a:solidFill>
                  <a:schemeClr val="tx1"/>
                </a:solidFill>
                <a:effectLst/>
                <a:latin typeface="+mn-lt"/>
                <a:ea typeface="+mn-ea"/>
                <a:cs typeface="+mn-cs"/>
              </a:rPr>
              <a:t> de Cristo Jesús por amor de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 los gentiles</a:t>
            </a:r>
          </a:p>
          <a:p>
            <a:r>
              <a:rPr lang="en-US" sz="1200" b="1" i="0" u="sng" strike="noStrike" kern="1200" dirty="0">
                <a:solidFill>
                  <a:schemeClr val="tx1"/>
                </a:solidFill>
                <a:effectLst/>
                <a:latin typeface="+mn-lt"/>
                <a:ea typeface="+mn-ea"/>
                <a:cs typeface="+mn-cs"/>
                <a:hlinkClick r:id="rId13"/>
              </a:rPr>
              <a:t>Eph 3:2</a:t>
            </a:r>
            <a:r>
              <a:rPr lang="en-US" sz="1200" b="0" i="0" u="none" strike="noStrike" kern="1200" dirty="0">
                <a:solidFill>
                  <a:schemeClr val="tx1"/>
                </a:solidFill>
                <a:effectLst/>
                <a:latin typeface="+mn-lt"/>
                <a:ea typeface="+mn-ea"/>
                <a:cs typeface="+mn-cs"/>
                <a:hlinkClick r:id="rId1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verdad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habéis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oído</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dispensación</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gracia</a:t>
            </a:r>
            <a:r>
              <a:rPr lang="en-US" sz="1200" b="0" i="0" u="none" strike="noStrike" kern="1200" dirty="0">
                <a:solidFill>
                  <a:schemeClr val="tx1"/>
                </a:solidFill>
                <a:effectLst/>
                <a:latin typeface="+mn-lt"/>
                <a:ea typeface="+mn-ea"/>
                <a:cs typeface="+mn-cs"/>
              </a:rPr>
              <a:t> de Dios que me </a:t>
            </a:r>
            <a:r>
              <a:rPr lang="en-US" sz="1200" b="0" i="0" u="none" strike="noStrike" kern="1200" dirty="0" err="1">
                <a:solidFill>
                  <a:schemeClr val="tx1"/>
                </a:solidFill>
                <a:effectLst/>
                <a:latin typeface="+mn-lt"/>
                <a:ea typeface="+mn-ea"/>
                <a:cs typeface="+mn-cs"/>
              </a:rPr>
              <a:t>fue</a:t>
            </a:r>
            <a:r>
              <a:rPr lang="en-US" sz="1200" b="0" i="0" u="none" strike="noStrike" kern="1200" dirty="0">
                <a:solidFill>
                  <a:schemeClr val="tx1"/>
                </a:solidFill>
                <a:effectLst/>
                <a:latin typeface="+mn-lt"/>
                <a:ea typeface="+mn-ea"/>
                <a:cs typeface="+mn-cs"/>
              </a:rPr>
              <a:t> dada para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4"/>
              </a:rPr>
              <a:t>Eph 3:3</a:t>
            </a:r>
            <a:r>
              <a:rPr lang="en-US" sz="1200" b="0" i="0" u="none" strike="noStrike" kern="1200" dirty="0">
                <a:solidFill>
                  <a:schemeClr val="tx1"/>
                </a:solidFill>
                <a:effectLst/>
                <a:latin typeface="+mn-lt"/>
                <a:ea typeface="+mn-ea"/>
                <a:cs typeface="+mn-cs"/>
                <a:hlinkClick r:id="rId14"/>
              </a:rPr>
              <a:t> </a:t>
            </a:r>
            <a:r>
              <a:rPr lang="en-US" sz="1200" b="0" i="0" u="none" strike="noStrike" kern="1200" dirty="0">
                <a:solidFill>
                  <a:schemeClr val="tx1"/>
                </a:solidFill>
                <a:effectLst/>
                <a:latin typeface="+mn-lt"/>
                <a:ea typeface="+mn-ea"/>
                <a:cs typeface="+mn-cs"/>
              </a:rPr>
              <a:t> que por </a:t>
            </a:r>
            <a:r>
              <a:rPr lang="en-US" sz="1200" b="0" i="0" u="none" strike="noStrike" kern="1200" dirty="0" err="1">
                <a:solidFill>
                  <a:schemeClr val="tx1"/>
                </a:solidFill>
                <a:effectLst/>
                <a:latin typeface="+mn-lt"/>
                <a:ea typeface="+mn-ea"/>
                <a:cs typeface="+mn-cs"/>
              </a:rPr>
              <a:t>revelación</a:t>
            </a:r>
            <a:r>
              <a:rPr lang="en-US" sz="1200" b="0" i="0" u="none" strike="noStrike" kern="1200" dirty="0">
                <a:solidFill>
                  <a:schemeClr val="tx1"/>
                </a:solidFill>
                <a:effectLst/>
                <a:latin typeface="+mn-lt"/>
                <a:ea typeface="+mn-ea"/>
                <a:cs typeface="+mn-cs"/>
              </a:rPr>
              <a:t> me </a:t>
            </a:r>
            <a:r>
              <a:rPr lang="en-US" sz="1200" b="0" i="0" u="none" strike="noStrike" kern="1200" dirty="0" err="1">
                <a:solidFill>
                  <a:schemeClr val="tx1"/>
                </a:solidFill>
                <a:effectLst/>
                <a:latin typeface="+mn-lt"/>
                <a:ea typeface="+mn-ea"/>
                <a:cs typeface="+mn-cs"/>
              </a:rPr>
              <a:t>fue</a:t>
            </a:r>
            <a:r>
              <a:rPr lang="en-US" sz="1200" b="0" i="0" u="none" strike="noStrike" kern="1200" dirty="0">
                <a:solidFill>
                  <a:schemeClr val="tx1"/>
                </a:solidFill>
                <a:effectLst/>
                <a:latin typeface="+mn-lt"/>
                <a:ea typeface="+mn-ea"/>
                <a:cs typeface="+mn-cs"/>
              </a:rPr>
              <a:t> dado a </a:t>
            </a:r>
            <a:r>
              <a:rPr lang="en-US" sz="1200" b="0" i="0" u="none" strike="noStrike" kern="1200" dirty="0" err="1">
                <a:solidFill>
                  <a:schemeClr val="tx1"/>
                </a:solidFill>
                <a:effectLst/>
                <a:latin typeface="+mn-lt"/>
                <a:ea typeface="+mn-ea"/>
                <a:cs typeface="+mn-cs"/>
              </a:rPr>
              <a:t>conocer</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misterio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antes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escribí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brevemente</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5"/>
              </a:rPr>
              <a:t>Eph 3:4</a:t>
            </a:r>
            <a:r>
              <a:rPr lang="en-US" sz="1200" b="0" i="0" u="none" strike="noStrike" kern="1200" dirty="0">
                <a:solidFill>
                  <a:schemeClr val="tx1"/>
                </a:solidFill>
                <a:effectLst/>
                <a:latin typeface="+mn-lt"/>
                <a:ea typeface="+mn-ea"/>
                <a:cs typeface="+mn-cs"/>
                <a:hlinkClick r:id="rId1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vista de lo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leyendo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podréis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comprender</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discernimiento</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misterio</a:t>
            </a:r>
            <a:r>
              <a:rPr lang="en-US" sz="1200" b="0" i="0" u="none" strike="noStrike" kern="1200" dirty="0">
                <a:solidFill>
                  <a:schemeClr val="tx1"/>
                </a:solidFill>
                <a:effectLst/>
                <a:latin typeface="+mn-lt"/>
                <a:ea typeface="+mn-ea"/>
                <a:cs typeface="+mn-cs"/>
              </a:rPr>
              <a:t> de Cristo,</a:t>
            </a:r>
          </a:p>
          <a:p>
            <a:r>
              <a:rPr lang="en-US" sz="1200" b="1" i="0" u="sng" strike="noStrike" kern="1200" dirty="0">
                <a:solidFill>
                  <a:schemeClr val="tx1"/>
                </a:solidFill>
                <a:effectLst/>
                <a:latin typeface="+mn-lt"/>
                <a:ea typeface="+mn-ea"/>
                <a:cs typeface="+mn-cs"/>
                <a:hlinkClick r:id="rId16"/>
              </a:rPr>
              <a:t>Eph 3:5</a:t>
            </a:r>
            <a:r>
              <a:rPr lang="en-US" sz="1200" b="0" i="0" u="none" strike="noStrike" kern="1200" dirty="0">
                <a:solidFill>
                  <a:schemeClr val="tx1"/>
                </a:solidFill>
                <a:effectLst/>
                <a:latin typeface="+mn-lt"/>
                <a:ea typeface="+mn-ea"/>
                <a:cs typeface="+mn-cs"/>
                <a:hlinkClick r:id="rId16"/>
              </a:rPr>
              <a:t> </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otras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generaciones</a:t>
            </a:r>
            <a:r>
              <a:rPr lang="en-US" sz="1200" b="0" i="0" u="none" strike="noStrike" kern="1200" dirty="0">
                <a:solidFill>
                  <a:schemeClr val="tx1"/>
                </a:solidFill>
                <a:effectLst/>
                <a:latin typeface="+mn-lt"/>
                <a:ea typeface="+mn-ea"/>
                <a:cs typeface="+mn-cs"/>
              </a:rPr>
              <a:t> no se </a:t>
            </a:r>
            <a:r>
              <a:rPr lang="en-US" sz="1200" b="0" i="0" u="none" strike="noStrike" kern="1200" dirty="0" err="1">
                <a:solidFill>
                  <a:schemeClr val="tx1"/>
                </a:solidFill>
                <a:effectLst/>
                <a:latin typeface="+mn-lt"/>
                <a:ea typeface="+mn-ea"/>
                <a:cs typeface="+mn-cs"/>
              </a:rPr>
              <a:t>dio</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conocer</a:t>
            </a:r>
            <a:r>
              <a:rPr lang="en-US" sz="1200" b="0" i="0" u="none" strike="noStrike" kern="1200" dirty="0">
                <a:solidFill>
                  <a:schemeClr val="tx1"/>
                </a:solidFill>
                <a:effectLst/>
                <a:latin typeface="+mn-lt"/>
                <a:ea typeface="+mn-ea"/>
                <a:cs typeface="+mn-cs"/>
              </a:rPr>
              <a:t> a los </a:t>
            </a:r>
            <a:r>
              <a:rPr lang="en-US" sz="1200" b="0" i="0" u="none" strike="noStrike" kern="1200" dirty="0" err="1">
                <a:solidFill>
                  <a:schemeClr val="tx1"/>
                </a:solidFill>
                <a:effectLst/>
                <a:latin typeface="+mn-lt"/>
                <a:ea typeface="+mn-ea"/>
                <a:cs typeface="+mn-cs"/>
              </a:rPr>
              <a:t>hijos</a:t>
            </a:r>
            <a:r>
              <a:rPr lang="en-US" sz="1200" b="0" i="0" u="none" strike="noStrike" kern="1200" dirty="0">
                <a:solidFill>
                  <a:schemeClr val="tx1"/>
                </a:solidFill>
                <a:effectLst/>
                <a:latin typeface="+mn-lt"/>
                <a:ea typeface="+mn-ea"/>
                <a:cs typeface="+mn-cs"/>
              </a:rPr>
              <a:t> de los hombres,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ahora</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sido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revelado</a:t>
            </a:r>
            <a:r>
              <a:rPr lang="en-US" sz="1200" b="0" i="0" u="none" strike="noStrike" kern="1200" dirty="0">
                <a:solidFill>
                  <a:schemeClr val="tx1"/>
                </a:solidFill>
                <a:effectLst/>
                <a:latin typeface="+mn-lt"/>
                <a:ea typeface="+mn-ea"/>
                <a:cs typeface="+mn-cs"/>
              </a:rPr>
              <a:t> a sus santos </a:t>
            </a:r>
            <a:r>
              <a:rPr lang="en-US" sz="1200" b="0" i="0" u="none" strike="noStrike" kern="1200" dirty="0" err="1">
                <a:solidFill>
                  <a:schemeClr val="tx1"/>
                </a:solidFill>
                <a:effectLst/>
                <a:latin typeface="+mn-lt"/>
                <a:ea typeface="+mn-ea"/>
                <a:cs typeface="+mn-cs"/>
              </a:rPr>
              <a:t>apóstoles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profetas</a:t>
            </a:r>
            <a:r>
              <a:rPr lang="en-US" sz="1200" b="0" i="0" u="none" strike="noStrike" kern="1200" dirty="0">
                <a:solidFill>
                  <a:schemeClr val="tx1"/>
                </a:solidFill>
                <a:effectLst/>
                <a:latin typeface="+mn-lt"/>
                <a:ea typeface="+mn-ea"/>
                <a:cs typeface="+mn-cs"/>
              </a:rPr>
              <a:t> por el </a:t>
            </a:r>
            <a:r>
              <a:rPr lang="en-US" sz="1200" b="0" i="0" u="none" strike="noStrike" kern="1200" dirty="0" err="1">
                <a:solidFill>
                  <a:schemeClr val="tx1"/>
                </a:solidFill>
                <a:effectLst/>
                <a:latin typeface="+mn-lt"/>
                <a:ea typeface="+mn-ea"/>
                <a:cs typeface="+mn-cs"/>
              </a:rPr>
              <a:t>Espíritu</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7"/>
              </a:rPr>
              <a:t>Eph 3:6</a:t>
            </a:r>
            <a:r>
              <a:rPr lang="en-US" sz="1200" b="0" i="0" u="none" strike="noStrike" kern="1200" dirty="0">
                <a:solidFill>
                  <a:schemeClr val="tx1"/>
                </a:solidFill>
                <a:effectLst/>
                <a:latin typeface="+mn-lt"/>
                <a:ea typeface="+mn-ea"/>
                <a:cs typeface="+mn-cs"/>
                <a:hlinkClick r:id="rId17"/>
              </a:rPr>
              <a:t> </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a saber,</a:t>
            </a:r>
            <a:r>
              <a:rPr lang="en-US" sz="1200" b="0" i="0" u="none" strike="noStrike" kern="1200" dirty="0">
                <a:solidFill>
                  <a:schemeClr val="tx1"/>
                </a:solidFill>
                <a:effectLst/>
                <a:latin typeface="+mn-lt"/>
                <a:ea typeface="+mn-ea"/>
                <a:cs typeface="+mn-cs"/>
              </a:rPr>
              <a:t> que los gentiles son </a:t>
            </a:r>
            <a:r>
              <a:rPr lang="en-US" sz="1200" b="0" i="0" u="none" strike="noStrike" kern="1200" dirty="0" err="1">
                <a:solidFill>
                  <a:schemeClr val="tx1"/>
                </a:solidFill>
                <a:effectLst/>
                <a:latin typeface="+mn-lt"/>
                <a:ea typeface="+mn-ea"/>
                <a:cs typeface="+mn-cs"/>
              </a:rPr>
              <a:t>coherederos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miembros</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mismo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cuerpo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participando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igualmente</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promesa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Cristo Jesús </a:t>
            </a:r>
            <a:r>
              <a:rPr lang="en-US" sz="1200" b="0" i="0" u="none" strike="noStrike" kern="1200" dirty="0" err="1">
                <a:solidFill>
                  <a:schemeClr val="tx1"/>
                </a:solidFill>
                <a:effectLst/>
                <a:latin typeface="+mn-lt"/>
                <a:ea typeface="+mn-ea"/>
                <a:cs typeface="+mn-cs"/>
              </a:rPr>
              <a:t>mediante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evangelio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8"/>
              </a:rPr>
              <a:t>Eph 3:7</a:t>
            </a:r>
            <a:r>
              <a:rPr lang="en-US" sz="1200" b="0" i="0" u="none" strike="noStrike" kern="1200" dirty="0">
                <a:solidFill>
                  <a:schemeClr val="tx1"/>
                </a:solidFill>
                <a:effectLst/>
                <a:latin typeface="+mn-lt"/>
                <a:ea typeface="+mn-ea"/>
                <a:cs typeface="+mn-cs"/>
                <a:hlinkClick r:id="rId18"/>
              </a:rPr>
              <a:t> </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fui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hecho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ministro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conforme</a:t>
            </a:r>
            <a:r>
              <a:rPr lang="en-US" sz="1200" b="0" i="0" u="none" strike="noStrike" kern="1200" dirty="0">
                <a:solidFill>
                  <a:schemeClr val="tx1"/>
                </a:solidFill>
                <a:effectLst/>
                <a:latin typeface="+mn-lt"/>
                <a:ea typeface="+mn-ea"/>
                <a:cs typeface="+mn-cs"/>
              </a:rPr>
              <a:t> al don de la </a:t>
            </a:r>
            <a:r>
              <a:rPr lang="en-US" sz="1200" b="0" i="0" u="none" strike="noStrike" kern="1200" dirty="0" err="1">
                <a:solidFill>
                  <a:schemeClr val="tx1"/>
                </a:solidFill>
                <a:effectLst/>
                <a:latin typeface="+mn-lt"/>
                <a:ea typeface="+mn-ea"/>
                <a:cs typeface="+mn-cs"/>
              </a:rPr>
              <a:t>gracia</a:t>
            </a:r>
            <a:r>
              <a:rPr lang="en-US" sz="1200" b="0" i="0" u="none" strike="noStrike" kern="1200" dirty="0">
                <a:solidFill>
                  <a:schemeClr val="tx1"/>
                </a:solidFill>
                <a:effectLst/>
                <a:latin typeface="+mn-lt"/>
                <a:ea typeface="+mn-ea"/>
                <a:cs typeface="+mn-cs"/>
              </a:rPr>
              <a:t> de Dios que se me ha </a:t>
            </a:r>
            <a:r>
              <a:rPr lang="en-US" sz="1200" b="0" i="0" u="none" strike="noStrike" kern="1200" dirty="0" err="1">
                <a:solidFill>
                  <a:schemeClr val="tx1"/>
                </a:solidFill>
                <a:effectLst/>
                <a:latin typeface="+mn-lt"/>
                <a:ea typeface="+mn-ea"/>
                <a:cs typeface="+mn-cs"/>
              </a:rPr>
              <a:t>concedido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según</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eficacia</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poder</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9"/>
              </a:rPr>
              <a:t>Eph 3:8</a:t>
            </a:r>
            <a:r>
              <a:rPr lang="en-US" sz="1200" b="0" i="0" u="none" strike="noStrike" kern="1200" dirty="0">
                <a:solidFill>
                  <a:schemeClr val="tx1"/>
                </a:solidFill>
                <a:effectLst/>
                <a:latin typeface="+mn-lt"/>
                <a:ea typeface="+mn-ea"/>
                <a:cs typeface="+mn-cs"/>
                <a:hlinkClick r:id="rId19"/>
              </a:rPr>
              <a:t> </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mí</a:t>
            </a:r>
            <a:r>
              <a:rPr lang="en-US" sz="1200" b="0" i="0" u="none" strike="noStrike" kern="1200" dirty="0">
                <a:solidFill>
                  <a:schemeClr val="tx1"/>
                </a:solidFill>
                <a:effectLst/>
                <a:latin typeface="+mn-lt"/>
                <a:ea typeface="+mn-ea"/>
                <a:cs typeface="+mn-cs"/>
              </a:rPr>
              <a:t>, que soy </a:t>
            </a:r>
            <a:r>
              <a:rPr lang="en-US" sz="1200" b="0" i="0" u="none" strike="noStrike" kern="1200" dirty="0" err="1">
                <a:solidFill>
                  <a:schemeClr val="tx1"/>
                </a:solidFill>
                <a:effectLst/>
                <a:latin typeface="+mn-lt"/>
                <a:ea typeface="+mn-ea"/>
                <a:cs typeface="+mn-cs"/>
              </a:rPr>
              <a:t>menos</a:t>
            </a:r>
            <a:r>
              <a:rPr lang="en-US" sz="1200" b="0" i="0" u="none" strike="noStrike" kern="1200" dirty="0">
                <a:solidFill>
                  <a:schemeClr val="tx1"/>
                </a:solidFill>
                <a:effectLst/>
                <a:latin typeface="+mn-lt"/>
                <a:ea typeface="+mn-ea"/>
                <a:cs typeface="+mn-cs"/>
              </a:rPr>
              <a:t> que el </a:t>
            </a:r>
            <a:r>
              <a:rPr lang="en-US" sz="1200" b="0" i="0" u="none" strike="noStrike" kern="1200" dirty="0" err="1">
                <a:solidFill>
                  <a:schemeClr val="tx1"/>
                </a:solidFill>
                <a:effectLst/>
                <a:latin typeface="+mn-lt"/>
                <a:ea typeface="+mn-ea"/>
                <a:cs typeface="+mn-cs"/>
              </a:rPr>
              <a:t>más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pequeño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los santos, se me </a:t>
            </a:r>
            <a:r>
              <a:rPr lang="en-US" sz="1200" b="0" i="0" u="none" strike="noStrike" kern="1200" dirty="0" err="1">
                <a:solidFill>
                  <a:schemeClr val="tx1"/>
                </a:solidFill>
                <a:effectLst/>
                <a:latin typeface="+mn-lt"/>
                <a:ea typeface="+mn-ea"/>
                <a:cs typeface="+mn-cs"/>
              </a:rPr>
              <a:t>concedió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gracia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anunciar</a:t>
            </a:r>
            <a:r>
              <a:rPr lang="en-US" sz="1200" b="0" i="0" u="none" strike="noStrike" kern="1200" dirty="0">
                <a:solidFill>
                  <a:schemeClr val="tx1"/>
                </a:solidFill>
                <a:effectLst/>
                <a:latin typeface="+mn-lt"/>
                <a:ea typeface="+mn-ea"/>
                <a:cs typeface="+mn-cs"/>
              </a:rPr>
              <a:t> a los gentiles las </a:t>
            </a:r>
            <a:r>
              <a:rPr lang="en-US" sz="1200" b="0" i="0" u="none" strike="noStrike" kern="1200" dirty="0" err="1">
                <a:solidFill>
                  <a:schemeClr val="tx1"/>
                </a:solidFill>
                <a:effectLst/>
                <a:latin typeface="+mn-lt"/>
                <a:ea typeface="+mn-ea"/>
                <a:cs typeface="+mn-cs"/>
              </a:rPr>
              <a:t>inescrutables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riquezas</a:t>
            </a:r>
            <a:r>
              <a:rPr lang="en-US" sz="1200" b="0" i="0" u="none" strike="noStrike" kern="1200" dirty="0">
                <a:solidFill>
                  <a:schemeClr val="tx1"/>
                </a:solidFill>
                <a:effectLst/>
                <a:latin typeface="+mn-lt"/>
                <a:ea typeface="+mn-ea"/>
                <a:cs typeface="+mn-cs"/>
              </a:rPr>
              <a:t> de Cristo,</a:t>
            </a:r>
          </a:p>
          <a:p>
            <a:r>
              <a:rPr lang="en-US" sz="1200" b="1" i="0" u="sng" strike="noStrike" kern="1200" dirty="0">
                <a:solidFill>
                  <a:schemeClr val="tx1"/>
                </a:solidFill>
                <a:effectLst/>
                <a:latin typeface="+mn-lt"/>
                <a:ea typeface="+mn-ea"/>
                <a:cs typeface="+mn-cs"/>
                <a:hlinkClick r:id="rId20"/>
              </a:rPr>
              <a:t>Eph 3:9</a:t>
            </a:r>
            <a:r>
              <a:rPr lang="en-US" sz="1200" b="0" i="0" u="none" strike="noStrike" kern="1200" dirty="0">
                <a:solidFill>
                  <a:schemeClr val="tx1"/>
                </a:solidFill>
                <a:effectLst/>
                <a:latin typeface="+mn-lt"/>
                <a:ea typeface="+mn-ea"/>
                <a:cs typeface="+mn-cs"/>
                <a:hlinkClick r:id="rId20"/>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sacar</a:t>
            </a:r>
            <a:r>
              <a:rPr lang="en-US" sz="1200" b="0" i="0" u="none" strike="noStrike" kern="1200" dirty="0">
                <a:solidFill>
                  <a:schemeClr val="tx1"/>
                </a:solidFill>
                <a:effectLst/>
                <a:latin typeface="+mn-lt"/>
                <a:ea typeface="+mn-ea"/>
                <a:cs typeface="+mn-cs"/>
              </a:rPr>
              <a:t> a luz </a:t>
            </a:r>
            <a:r>
              <a:rPr lang="en-US" sz="1200" b="0" i="0" u="none" strike="noStrike" kern="1200" dirty="0" err="1">
                <a:solidFill>
                  <a:schemeClr val="tx1"/>
                </a:solidFill>
                <a:effectLst/>
                <a:latin typeface="+mn-lt"/>
                <a:ea typeface="+mn-ea"/>
                <a:cs typeface="+mn-cs"/>
              </a:rPr>
              <a:t>cuál</a:t>
            </a:r>
            <a:r>
              <a:rPr lang="en-US" sz="1200" b="0" i="0" u="none" strike="noStrike" kern="1200" dirty="0">
                <a:solidFill>
                  <a:schemeClr val="tx1"/>
                </a:solidFill>
                <a:effectLst/>
                <a:latin typeface="+mn-lt"/>
                <a:ea typeface="+mn-ea"/>
                <a:cs typeface="+mn-cs"/>
              </a:rPr>
              <a:t> es la </a:t>
            </a:r>
            <a:r>
              <a:rPr lang="en-US" sz="1200" b="0" i="0" u="none" strike="noStrike" kern="1200" dirty="0" err="1">
                <a:solidFill>
                  <a:schemeClr val="tx1"/>
                </a:solidFill>
                <a:effectLst/>
                <a:latin typeface="+mn-lt"/>
                <a:ea typeface="+mn-ea"/>
                <a:cs typeface="+mn-cs"/>
              </a:rPr>
              <a:t>dispensación</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misterio</a:t>
            </a:r>
            <a:r>
              <a:rPr lang="en-US" sz="1200" b="0" i="0" u="none" strike="noStrike" kern="1200" dirty="0">
                <a:solidFill>
                  <a:schemeClr val="tx1"/>
                </a:solidFill>
                <a:effectLst/>
                <a:latin typeface="+mn-lt"/>
                <a:ea typeface="+mn-ea"/>
                <a:cs typeface="+mn-cs"/>
              </a:rPr>
              <a:t> que por los siglos ha </a:t>
            </a:r>
            <a:r>
              <a:rPr lang="en-US" sz="1200" b="0" i="0" u="none" strike="noStrike" kern="1200" dirty="0" err="1">
                <a:solidFill>
                  <a:schemeClr val="tx1"/>
                </a:solidFill>
                <a:effectLst/>
                <a:latin typeface="+mn-lt"/>
                <a:ea typeface="+mn-ea"/>
                <a:cs typeface="+mn-cs"/>
              </a:rPr>
              <a:t>estado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oculto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Dios, </a:t>
            </a:r>
            <a:r>
              <a:rPr lang="en-US" sz="1200" b="0" i="0" u="none" strike="noStrike" kern="1200" dirty="0" err="1">
                <a:solidFill>
                  <a:schemeClr val="tx1"/>
                </a:solidFill>
                <a:effectLst/>
                <a:latin typeface="+mn-lt"/>
                <a:ea typeface="+mn-ea"/>
                <a:cs typeface="+mn-cs"/>
              </a:rPr>
              <a:t>creador</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todas</a:t>
            </a:r>
            <a:r>
              <a:rPr lang="en-US" sz="1200" b="0" i="0" u="none" strike="noStrike" kern="1200" dirty="0">
                <a:solidFill>
                  <a:schemeClr val="tx1"/>
                </a:solidFill>
                <a:effectLst/>
                <a:latin typeface="+mn-lt"/>
                <a:ea typeface="+mn-ea"/>
                <a:cs typeface="+mn-cs"/>
              </a:rPr>
              <a:t> las </a:t>
            </a:r>
            <a:r>
              <a:rPr lang="en-US" sz="1200" b="0" i="0" u="none" strike="noStrike" kern="1200" dirty="0" err="1">
                <a:solidFill>
                  <a:schemeClr val="tx1"/>
                </a:solidFill>
                <a:effectLst/>
                <a:latin typeface="+mn-lt"/>
                <a:ea typeface="+mn-ea"/>
                <a:cs typeface="+mn-cs"/>
              </a:rPr>
              <a:t>cosas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21"/>
              </a:rPr>
              <a:t>Eph 3:10</a:t>
            </a:r>
            <a:r>
              <a:rPr lang="en-US" sz="1200" b="0" i="0" u="none" strike="noStrike" kern="1200" dirty="0">
                <a:solidFill>
                  <a:schemeClr val="tx1"/>
                </a:solidFill>
                <a:effectLst/>
                <a:latin typeface="+mn-lt"/>
                <a:ea typeface="+mn-ea"/>
                <a:cs typeface="+mn-cs"/>
                <a:hlinkClick r:id="rId21"/>
              </a:rPr>
              <a:t> </a:t>
            </a:r>
            <a:r>
              <a:rPr lang="en-US" sz="1200" b="0" i="0" u="none" strike="noStrike" kern="1200" dirty="0">
                <a:solidFill>
                  <a:schemeClr val="tx1"/>
                </a:solidFill>
                <a:effectLst/>
                <a:latin typeface="+mn-lt"/>
                <a:ea typeface="+mn-ea"/>
                <a:cs typeface="+mn-cs"/>
              </a:rPr>
              <a:t> a fin de que la </a:t>
            </a:r>
            <a:r>
              <a:rPr lang="en-US" sz="1200" b="0" i="0" u="none" strike="noStrike" kern="1200" dirty="0" err="1">
                <a:solidFill>
                  <a:schemeClr val="tx1"/>
                </a:solidFill>
                <a:effectLst/>
                <a:latin typeface="+mn-lt"/>
                <a:ea typeface="+mn-ea"/>
                <a:cs typeface="+mn-cs"/>
              </a:rPr>
              <a:t>infinita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sabiduría</a:t>
            </a:r>
            <a:r>
              <a:rPr lang="en-US" sz="1200" b="0" i="0" u="none" strike="noStrike" kern="1200" dirty="0">
                <a:solidFill>
                  <a:schemeClr val="tx1"/>
                </a:solidFill>
                <a:effectLst/>
                <a:latin typeface="+mn-lt"/>
                <a:ea typeface="+mn-ea"/>
                <a:cs typeface="+mn-cs"/>
              </a:rPr>
              <a:t> de Dios sea </a:t>
            </a:r>
            <a:r>
              <a:rPr lang="en-US" sz="1200" b="0" i="0" u="none" strike="noStrike" kern="1200" dirty="0" err="1">
                <a:solidFill>
                  <a:schemeClr val="tx1"/>
                </a:solidFill>
                <a:effectLst/>
                <a:latin typeface="+mn-lt"/>
                <a:ea typeface="+mn-ea"/>
                <a:cs typeface="+mn-cs"/>
              </a:rPr>
              <a:t>ahora</a:t>
            </a:r>
            <a:r>
              <a:rPr lang="en-US" sz="1200" b="0" i="0" u="none" strike="noStrike" kern="1200" dirty="0">
                <a:solidFill>
                  <a:schemeClr val="tx1"/>
                </a:solidFill>
                <a:effectLst/>
                <a:latin typeface="+mn-lt"/>
                <a:ea typeface="+mn-ea"/>
                <a:cs typeface="+mn-cs"/>
              </a:rPr>
              <a:t> dada a </a:t>
            </a:r>
            <a:r>
              <a:rPr lang="en-US" sz="1200" b="0" i="0" u="none" strike="noStrike" kern="1200" dirty="0" err="1">
                <a:solidFill>
                  <a:schemeClr val="tx1"/>
                </a:solidFill>
                <a:effectLst/>
                <a:latin typeface="+mn-lt"/>
                <a:ea typeface="+mn-ea"/>
                <a:cs typeface="+mn-cs"/>
              </a:rPr>
              <a:t>conocer</a:t>
            </a:r>
            <a:r>
              <a:rPr lang="en-US" sz="1200" b="0" i="0" u="none" strike="noStrike" kern="1200" dirty="0">
                <a:solidFill>
                  <a:schemeClr val="tx1"/>
                </a:solidFill>
                <a:effectLst/>
                <a:latin typeface="+mn-lt"/>
                <a:ea typeface="+mn-ea"/>
                <a:cs typeface="+mn-cs"/>
              </a:rPr>
              <a:t> por medio de la </a:t>
            </a:r>
            <a:r>
              <a:rPr lang="en-US" sz="1200" b="0" i="0" u="none" strike="noStrike" kern="1200" dirty="0" err="1">
                <a:solidFill>
                  <a:schemeClr val="tx1"/>
                </a:solidFill>
                <a:effectLst/>
                <a:latin typeface="+mn-lt"/>
                <a:ea typeface="+mn-ea"/>
                <a:cs typeface="+mn-cs"/>
              </a:rPr>
              <a:t>iglesia</a:t>
            </a:r>
            <a:r>
              <a:rPr lang="en-US" sz="1200" b="0" i="0" u="none" strike="noStrike" kern="1200" dirty="0">
                <a:solidFill>
                  <a:schemeClr val="tx1"/>
                </a:solidFill>
                <a:effectLst/>
                <a:latin typeface="+mn-lt"/>
                <a:ea typeface="+mn-ea"/>
                <a:cs typeface="+mn-cs"/>
              </a:rPr>
              <a:t> a los </a:t>
            </a:r>
            <a:r>
              <a:rPr lang="en-US" sz="1200" b="0" i="0" u="none" strike="noStrike" kern="1200" dirty="0" err="1">
                <a:solidFill>
                  <a:schemeClr val="tx1"/>
                </a:solidFill>
                <a:effectLst/>
                <a:latin typeface="+mn-lt"/>
                <a:ea typeface="+mn-ea"/>
                <a:cs typeface="+mn-cs"/>
              </a:rPr>
              <a:t>principados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potestades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las </a:t>
            </a:r>
            <a:r>
              <a:rPr lang="en-US" sz="1200" b="0" i="1" u="none" strike="noStrike" kern="1200" dirty="0" err="1">
                <a:solidFill>
                  <a:schemeClr val="tx1"/>
                </a:solidFill>
                <a:effectLst/>
                <a:latin typeface="+mn-lt"/>
                <a:ea typeface="+mn-ea"/>
                <a:cs typeface="+mn-cs"/>
              </a:rPr>
              <a:t>regiones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celestiales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22"/>
              </a:rPr>
              <a:t>Eph 3:11</a:t>
            </a:r>
            <a:r>
              <a:rPr lang="en-US" sz="1200" b="0" i="0" u="none" strike="noStrike" kern="1200" dirty="0">
                <a:solidFill>
                  <a:schemeClr val="tx1"/>
                </a:solidFill>
                <a:effectLst/>
                <a:latin typeface="+mn-lt"/>
                <a:ea typeface="+mn-ea"/>
                <a:cs typeface="+mn-cs"/>
                <a:hlinkClick r:id="rId22"/>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conforme</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propósito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eterno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llevó</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cabo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Cristo Jesús </a:t>
            </a:r>
            <a:r>
              <a:rPr lang="en-US" sz="1200" b="0" i="0" u="none" strike="noStrike" kern="1200" dirty="0" err="1">
                <a:solidFill>
                  <a:schemeClr val="tx1"/>
                </a:solidFill>
                <a:effectLst/>
                <a:latin typeface="+mn-lt"/>
                <a:ea typeface="+mn-ea"/>
                <a:cs typeface="+mn-cs"/>
              </a:rPr>
              <a:t>nuestro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Señor</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23"/>
              </a:rPr>
              <a:t>Col 1:25</a:t>
            </a:r>
            <a:r>
              <a:rPr lang="en-US" sz="1200" b="0" i="0" u="none" strike="noStrike" kern="1200" dirty="0">
                <a:solidFill>
                  <a:schemeClr val="tx1"/>
                </a:solidFill>
                <a:effectLst/>
                <a:latin typeface="+mn-lt"/>
                <a:ea typeface="+mn-ea"/>
                <a:cs typeface="+mn-cs"/>
                <a:hlinkClick r:id="rId23"/>
              </a:rPr>
              <a:t> </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fui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hecho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ministro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conforme</a:t>
            </a:r>
            <a:r>
              <a:rPr lang="en-US" sz="1200" b="0" i="0" u="none" strike="noStrike" kern="1200" dirty="0">
                <a:solidFill>
                  <a:schemeClr val="tx1"/>
                </a:solidFill>
                <a:effectLst/>
                <a:latin typeface="+mn-lt"/>
                <a:ea typeface="+mn-ea"/>
                <a:cs typeface="+mn-cs"/>
              </a:rPr>
              <a:t> a la </a:t>
            </a:r>
            <a:r>
              <a:rPr lang="en-US" sz="1200" b="0" i="0" u="none" strike="noStrike" kern="1200" dirty="0" err="1">
                <a:solidFill>
                  <a:schemeClr val="tx1"/>
                </a:solidFill>
                <a:effectLst/>
                <a:latin typeface="+mn-lt"/>
                <a:ea typeface="+mn-ea"/>
                <a:cs typeface="+mn-cs"/>
              </a:rPr>
              <a:t>administración</a:t>
            </a:r>
            <a:r>
              <a:rPr lang="en-US" sz="1200" b="0" i="0" u="none" strike="noStrike" kern="1200" dirty="0">
                <a:solidFill>
                  <a:schemeClr val="tx1"/>
                </a:solidFill>
                <a:effectLst/>
                <a:latin typeface="+mn-lt"/>
                <a:ea typeface="+mn-ea"/>
                <a:cs typeface="+mn-cs"/>
              </a:rPr>
              <a:t> de Dios que me </a:t>
            </a:r>
            <a:r>
              <a:rPr lang="en-US" sz="1200" b="0" i="0" u="none" strike="noStrike" kern="1200" dirty="0" err="1">
                <a:solidFill>
                  <a:schemeClr val="tx1"/>
                </a:solidFill>
                <a:effectLst/>
                <a:latin typeface="+mn-lt"/>
                <a:ea typeface="+mn-ea"/>
                <a:cs typeface="+mn-cs"/>
              </a:rPr>
              <a:t>fue</a:t>
            </a:r>
            <a:r>
              <a:rPr lang="en-US" sz="1200" b="0" i="0" u="none" strike="noStrike" kern="1200" dirty="0">
                <a:solidFill>
                  <a:schemeClr val="tx1"/>
                </a:solidFill>
                <a:effectLst/>
                <a:latin typeface="+mn-lt"/>
                <a:ea typeface="+mn-ea"/>
                <a:cs typeface="+mn-cs"/>
              </a:rPr>
              <a:t> dada para </a:t>
            </a:r>
            <a:r>
              <a:rPr lang="en-US" sz="1200" b="0" i="0" u="none" strike="noStrike" kern="1200" dirty="0" err="1">
                <a:solidFill>
                  <a:schemeClr val="tx1"/>
                </a:solidFill>
                <a:effectLst/>
                <a:latin typeface="+mn-lt"/>
                <a:ea typeface="+mn-ea"/>
                <a:cs typeface="+mn-cs"/>
              </a:rPr>
              <a:t>beneficio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vuestro</a:t>
            </a:r>
            <a:r>
              <a:rPr lang="en-US" sz="1200" b="0" i="0" u="none" strike="noStrike" kern="1200" dirty="0">
                <a:solidFill>
                  <a:schemeClr val="tx1"/>
                </a:solidFill>
                <a:effectLst/>
                <a:latin typeface="+mn-lt"/>
                <a:ea typeface="+mn-ea"/>
                <a:cs typeface="+mn-cs"/>
              </a:rPr>
              <a:t>, a fin de </a:t>
            </a:r>
            <a:r>
              <a:rPr lang="en-US" sz="1200" b="0" i="0" u="none" strike="noStrike" kern="1200" dirty="0" err="1">
                <a:solidFill>
                  <a:schemeClr val="tx1"/>
                </a:solidFill>
                <a:effectLst/>
                <a:latin typeface="+mn-lt"/>
                <a:ea typeface="+mn-ea"/>
                <a:cs typeface="+mn-cs"/>
              </a:rPr>
              <a:t>llevar</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cabo</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la </a:t>
            </a:r>
            <a:r>
              <a:rPr lang="en-US" sz="1200" b="0" i="1" u="none" strike="noStrike" kern="1200" dirty="0" err="1">
                <a:solidFill>
                  <a:schemeClr val="tx1"/>
                </a:solidFill>
                <a:effectLst/>
                <a:latin typeface="+mn-lt"/>
                <a:ea typeface="+mn-ea"/>
                <a:cs typeface="+mn-cs"/>
              </a:rPr>
              <a:t>predicación</a:t>
            </a:r>
            <a:r>
              <a:rPr lang="en-US" sz="1200" b="0" i="1" u="none" strike="noStrike" kern="1200" dirty="0">
                <a:solidFill>
                  <a:schemeClr val="tx1"/>
                </a:solidFill>
                <a:effectLst/>
                <a:latin typeface="+mn-lt"/>
                <a:ea typeface="+mn-ea"/>
                <a:cs typeface="+mn-cs"/>
              </a:rPr>
              <a:t> de</a:t>
            </a:r>
            <a:r>
              <a:rPr lang="en-US" sz="1200" b="0" i="0" u="none" strike="noStrike" kern="1200" dirty="0">
                <a:solidFill>
                  <a:schemeClr val="tx1"/>
                </a:solidFill>
                <a:effectLst/>
                <a:latin typeface="+mn-lt"/>
                <a:ea typeface="+mn-ea"/>
                <a:cs typeface="+mn-cs"/>
              </a:rPr>
              <a:t> la palabra de Dios,</a:t>
            </a:r>
          </a:p>
          <a:p>
            <a:r>
              <a:rPr lang="en-US" sz="1200" b="1" i="0" u="sng" strike="noStrike" kern="1200" dirty="0">
                <a:solidFill>
                  <a:schemeClr val="tx1"/>
                </a:solidFill>
                <a:effectLst/>
                <a:latin typeface="+mn-lt"/>
                <a:ea typeface="+mn-ea"/>
                <a:cs typeface="+mn-cs"/>
                <a:hlinkClick r:id="rId24"/>
              </a:rPr>
              <a:t>Col 1:26</a:t>
            </a:r>
            <a:r>
              <a:rPr lang="en-US" sz="1200" b="0" i="0" u="none" strike="noStrike" kern="1200" dirty="0">
                <a:solidFill>
                  <a:schemeClr val="tx1"/>
                </a:solidFill>
                <a:effectLst/>
                <a:latin typeface="+mn-lt"/>
                <a:ea typeface="+mn-ea"/>
                <a:cs typeface="+mn-cs"/>
                <a:hlinkClick r:id="rId24"/>
              </a:rPr>
              <a:t> </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es </a:t>
            </a:r>
            <a:r>
              <a:rPr lang="en-US" sz="1200" b="0" i="1" u="none" strike="noStrike" kern="1200" dirty="0" err="1">
                <a:solidFill>
                  <a:schemeClr val="tx1"/>
                </a:solidFill>
                <a:effectLst/>
                <a:latin typeface="+mn-lt"/>
                <a:ea typeface="+mn-ea"/>
                <a:cs typeface="+mn-cs"/>
              </a:rPr>
              <a:t>decir</a:t>
            </a:r>
            <a:r>
              <a:rPr lang="en-US" sz="1200" b="0" i="1"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misterio</a:t>
            </a:r>
            <a:r>
              <a:rPr lang="en-US" sz="1200" b="0" i="0" u="none" strike="noStrike" kern="1200" dirty="0">
                <a:solidFill>
                  <a:schemeClr val="tx1"/>
                </a:solidFill>
                <a:effectLst/>
                <a:latin typeface="+mn-lt"/>
                <a:ea typeface="+mn-ea"/>
                <a:cs typeface="+mn-cs"/>
              </a:rPr>
              <a:t> que ha </a:t>
            </a:r>
            <a:r>
              <a:rPr lang="en-US" sz="1200" b="0" i="0" u="none" strike="noStrike" kern="1200" dirty="0" err="1">
                <a:solidFill>
                  <a:schemeClr val="tx1"/>
                </a:solidFill>
                <a:effectLst/>
                <a:latin typeface="+mn-lt"/>
                <a:ea typeface="+mn-ea"/>
                <a:cs typeface="+mn-cs"/>
              </a:rPr>
              <a:t>estado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oculto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desde</a:t>
            </a:r>
            <a:r>
              <a:rPr lang="en-US" sz="1200" b="0" i="0" u="none" strike="noStrike" kern="1200" dirty="0">
                <a:solidFill>
                  <a:schemeClr val="tx1"/>
                </a:solidFill>
                <a:effectLst/>
                <a:latin typeface="+mn-lt"/>
                <a:ea typeface="+mn-ea"/>
                <a:cs typeface="+mn-cs"/>
              </a:rPr>
              <a:t> los siglos y </a:t>
            </a:r>
            <a:r>
              <a:rPr lang="en-US" sz="1200" b="0" i="0" u="none" strike="noStrike" kern="1200" dirty="0" err="1">
                <a:solidFill>
                  <a:schemeClr val="tx1"/>
                </a:solidFill>
                <a:effectLst/>
                <a:latin typeface="+mn-lt"/>
                <a:ea typeface="+mn-ea"/>
                <a:cs typeface="+mn-cs"/>
              </a:rPr>
              <a:t>generaciones</a:t>
            </a:r>
            <a:r>
              <a:rPr lang="en-US" sz="1200" b="0" i="0"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pasadas</a:t>
            </a:r>
            <a:r>
              <a:rPr lang="en-US" sz="1200" b="0" i="1"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ahora</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sido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manifestado</a:t>
            </a:r>
            <a:r>
              <a:rPr lang="en-US" sz="1200" b="0" i="0" u="none" strike="noStrike" kern="1200" dirty="0">
                <a:solidFill>
                  <a:schemeClr val="tx1"/>
                </a:solidFill>
                <a:effectLst/>
                <a:latin typeface="+mn-lt"/>
                <a:ea typeface="+mn-ea"/>
                <a:cs typeface="+mn-cs"/>
              </a:rPr>
              <a:t> a sus santos,</a:t>
            </a:r>
          </a:p>
          <a:p>
            <a:r>
              <a:rPr lang="en-US" sz="1200" b="1" i="0" u="sng" strike="noStrike" kern="1200" dirty="0">
                <a:solidFill>
                  <a:schemeClr val="tx1"/>
                </a:solidFill>
                <a:effectLst/>
                <a:latin typeface="+mn-lt"/>
                <a:ea typeface="+mn-ea"/>
                <a:cs typeface="+mn-cs"/>
                <a:hlinkClick r:id="rId25"/>
              </a:rPr>
              <a:t>Col 1:27</a:t>
            </a:r>
            <a:r>
              <a:rPr lang="en-US" sz="1200" b="0" i="0" u="none" strike="noStrike" kern="1200" dirty="0">
                <a:solidFill>
                  <a:schemeClr val="tx1"/>
                </a:solidFill>
                <a:effectLst/>
                <a:latin typeface="+mn-lt"/>
                <a:ea typeface="+mn-ea"/>
                <a:cs typeface="+mn-cs"/>
                <a:hlinkClick r:id="rId25"/>
              </a:rPr>
              <a:t> </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quienes</a:t>
            </a:r>
            <a:r>
              <a:rPr lang="en-US" sz="1200" b="0" i="0" u="none" strike="noStrike" kern="1200" dirty="0">
                <a:solidFill>
                  <a:schemeClr val="tx1"/>
                </a:solidFill>
                <a:effectLst/>
                <a:latin typeface="+mn-lt"/>
                <a:ea typeface="+mn-ea"/>
                <a:cs typeface="+mn-cs"/>
              </a:rPr>
              <a:t> Dios </a:t>
            </a:r>
            <a:r>
              <a:rPr lang="en-US" sz="1200" b="0" i="0" u="none" strike="noStrike" kern="1200" dirty="0" err="1">
                <a:solidFill>
                  <a:schemeClr val="tx1"/>
                </a:solidFill>
                <a:effectLst/>
                <a:latin typeface="+mn-lt"/>
                <a:ea typeface="+mn-ea"/>
                <a:cs typeface="+mn-cs"/>
              </a:rPr>
              <a:t>quiso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dar</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conocer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cuáles</a:t>
            </a:r>
            <a:r>
              <a:rPr lang="en-US" sz="1200" b="0" i="0" u="none" strike="noStrike" kern="1200" dirty="0">
                <a:solidFill>
                  <a:schemeClr val="tx1"/>
                </a:solidFill>
                <a:effectLst/>
                <a:latin typeface="+mn-lt"/>
                <a:ea typeface="+mn-ea"/>
                <a:cs typeface="+mn-cs"/>
              </a:rPr>
              <a:t> son las </a:t>
            </a:r>
            <a:r>
              <a:rPr lang="en-US" sz="1200" b="0" i="0" u="none" strike="noStrike" kern="1200" dirty="0" err="1">
                <a:solidFill>
                  <a:schemeClr val="tx1"/>
                </a:solidFill>
                <a:effectLst/>
                <a:latin typeface="+mn-lt"/>
                <a:ea typeface="+mn-ea"/>
                <a:cs typeface="+mn-cs"/>
              </a:rPr>
              <a:t>riquezas</a:t>
            </a:r>
            <a:r>
              <a:rPr lang="en-US" sz="1200" b="0" i="0" u="none" strike="noStrike" kern="1200" dirty="0">
                <a:solidFill>
                  <a:schemeClr val="tx1"/>
                </a:solidFill>
                <a:effectLst/>
                <a:latin typeface="+mn-lt"/>
                <a:ea typeface="+mn-ea"/>
                <a:cs typeface="+mn-cs"/>
              </a:rPr>
              <a:t> de la gloria de </a:t>
            </a:r>
            <a:r>
              <a:rPr lang="en-US" sz="1200" b="0" i="0" u="none" strike="noStrike" kern="1200" dirty="0" err="1">
                <a:solidFill>
                  <a:schemeClr val="tx1"/>
                </a:solidFill>
                <a:effectLst/>
                <a:latin typeface="+mn-lt"/>
                <a:ea typeface="+mn-ea"/>
                <a:cs typeface="+mn-cs"/>
              </a:rPr>
              <a:t>este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misterio</a:t>
            </a:r>
            <a:r>
              <a:rPr lang="en-US" sz="1200" b="0" i="0" u="none" strike="noStrike" kern="1200" dirty="0">
                <a:solidFill>
                  <a:schemeClr val="tx1"/>
                </a:solidFill>
                <a:effectLst/>
                <a:latin typeface="+mn-lt"/>
                <a:ea typeface="+mn-ea"/>
                <a:cs typeface="+mn-cs"/>
              </a:rPr>
              <a:t> entre los gentiles, que es Cristo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esperanza</a:t>
            </a:r>
            <a:r>
              <a:rPr lang="en-US" sz="1200" b="0" i="0" u="none" strike="noStrike" kern="1200" dirty="0">
                <a:solidFill>
                  <a:schemeClr val="tx1"/>
                </a:solidFill>
                <a:effectLst/>
                <a:latin typeface="+mn-lt"/>
                <a:ea typeface="+mn-ea"/>
                <a:cs typeface="+mn-cs"/>
              </a:rPr>
              <a:t> de la gloria.</a:t>
            </a:r>
          </a:p>
          <a:p>
            <a:r>
              <a:rPr lang="en-US" sz="1200" b="1" i="0" u="sng" strike="noStrike" kern="1200" dirty="0">
                <a:solidFill>
                  <a:schemeClr val="tx1"/>
                </a:solidFill>
                <a:effectLst/>
                <a:latin typeface="+mn-lt"/>
                <a:ea typeface="+mn-ea"/>
                <a:cs typeface="+mn-cs"/>
                <a:hlinkClick r:id="rId26"/>
              </a:rPr>
              <a:t>Col 1:28</a:t>
            </a:r>
            <a:r>
              <a:rPr lang="en-US" sz="1200" b="0" i="0" u="none" strike="noStrike" kern="1200" dirty="0">
                <a:solidFill>
                  <a:schemeClr val="tx1"/>
                </a:solidFill>
                <a:effectLst/>
                <a:latin typeface="+mn-lt"/>
                <a:ea typeface="+mn-ea"/>
                <a:cs typeface="+mn-cs"/>
                <a:hlinkClick r:id="rId26"/>
              </a:rPr>
              <a:t> </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nosotros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proclamamos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amonestando</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los hombres, y </a:t>
            </a:r>
            <a:r>
              <a:rPr lang="en-US" sz="1200" b="0" i="0" u="none" strike="noStrike" kern="1200" dirty="0" err="1">
                <a:solidFill>
                  <a:schemeClr val="tx1"/>
                </a:solidFill>
                <a:effectLst/>
                <a:latin typeface="+mn-lt"/>
                <a:ea typeface="+mn-ea"/>
                <a:cs typeface="+mn-cs"/>
              </a:rPr>
              <a:t>enseñando</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los hombres con </a:t>
            </a:r>
            <a:r>
              <a:rPr lang="en-US" sz="1200" b="0" i="0" u="none" strike="noStrike" kern="1200" dirty="0" err="1">
                <a:solidFill>
                  <a:schemeClr val="tx1"/>
                </a:solidFill>
                <a:effectLst/>
                <a:latin typeface="+mn-lt"/>
                <a:ea typeface="+mn-ea"/>
                <a:cs typeface="+mn-cs"/>
              </a:rPr>
              <a:t>toda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sabiduría</a:t>
            </a:r>
            <a:r>
              <a:rPr lang="en-US" sz="1200" b="0" i="0" u="none" strike="noStrike" kern="1200" dirty="0">
                <a:solidFill>
                  <a:schemeClr val="tx1"/>
                </a:solidFill>
                <a:effectLst/>
                <a:latin typeface="+mn-lt"/>
                <a:ea typeface="+mn-ea"/>
                <a:cs typeface="+mn-cs"/>
              </a:rPr>
              <a:t>, a fin de </a:t>
            </a:r>
            <a:r>
              <a:rPr lang="en-US" sz="1200" b="0" i="0" u="none" strike="noStrike" kern="1200" dirty="0" err="1">
                <a:solidFill>
                  <a:schemeClr val="tx1"/>
                </a:solidFill>
                <a:effectLst/>
                <a:latin typeface="+mn-lt"/>
                <a:ea typeface="+mn-ea"/>
                <a:cs typeface="+mn-cs"/>
              </a:rPr>
              <a:t>poder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presentar</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todo</a:t>
            </a:r>
            <a:r>
              <a:rPr lang="en-US" sz="1200" b="0" i="0" u="none" strike="noStrike" kern="1200" dirty="0">
                <a:solidFill>
                  <a:schemeClr val="tx1"/>
                </a:solidFill>
                <a:effectLst/>
                <a:latin typeface="+mn-lt"/>
                <a:ea typeface="+mn-ea"/>
                <a:cs typeface="+mn-cs"/>
              </a:rPr>
              <a:t> hombre perfecto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Cristo.</a:t>
            </a:r>
          </a:p>
          <a:p>
            <a:r>
              <a:rPr lang="en-US" sz="1200" b="1" i="0" u="sng" strike="noStrike" kern="1200" dirty="0">
                <a:solidFill>
                  <a:schemeClr val="tx1"/>
                </a:solidFill>
                <a:effectLst/>
                <a:latin typeface="+mn-lt"/>
                <a:ea typeface="+mn-ea"/>
                <a:cs typeface="+mn-cs"/>
                <a:hlinkClick r:id="rId27"/>
              </a:rPr>
              <a:t>Col 1:29</a:t>
            </a:r>
            <a:r>
              <a:rPr lang="en-US" sz="1200" b="0" i="0" u="none" strike="noStrike" kern="1200" dirty="0">
                <a:solidFill>
                  <a:schemeClr val="tx1"/>
                </a:solidFill>
                <a:effectLst/>
                <a:latin typeface="+mn-lt"/>
                <a:ea typeface="+mn-ea"/>
                <a:cs typeface="+mn-cs"/>
                <a:hlinkClick r:id="rId27"/>
              </a:rPr>
              <a:t> </a:t>
            </a:r>
            <a:r>
              <a:rPr lang="en-US" sz="1200" b="0" i="0" u="none" strike="noStrike" kern="1200" dirty="0">
                <a:solidFill>
                  <a:schemeClr val="tx1"/>
                </a:solidFill>
                <a:effectLst/>
                <a:latin typeface="+mn-lt"/>
                <a:ea typeface="+mn-ea"/>
                <a:cs typeface="+mn-cs"/>
              </a:rPr>
              <a:t> Y con </a:t>
            </a:r>
            <a:r>
              <a:rPr lang="en-US" sz="1200" b="0" i="0" u="none" strike="noStrike" kern="1200" dirty="0" err="1">
                <a:solidFill>
                  <a:schemeClr val="tx1"/>
                </a:solidFill>
                <a:effectLst/>
                <a:latin typeface="+mn-lt"/>
                <a:ea typeface="+mn-ea"/>
                <a:cs typeface="+mn-cs"/>
              </a:rPr>
              <a:t>este</a:t>
            </a:r>
            <a:r>
              <a:rPr lang="en-US" sz="1200" b="0" i="0" u="none" strike="noStrike" kern="1200" dirty="0">
                <a:solidFill>
                  <a:schemeClr val="tx1"/>
                </a:solidFill>
                <a:effectLst/>
                <a:latin typeface="+mn-lt"/>
                <a:ea typeface="+mn-ea"/>
                <a:cs typeface="+mn-cs"/>
              </a:rPr>
              <a:t> fin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trabajo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esforzándome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según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poder</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obra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poderosamente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mí</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28"/>
              </a:rPr>
              <a:t>2Co 5:14</a:t>
            </a:r>
            <a:r>
              <a:rPr lang="en-US" sz="1200" b="0" i="0" u="none" strike="noStrike" kern="1200" dirty="0">
                <a:solidFill>
                  <a:schemeClr val="tx1"/>
                </a:solidFill>
                <a:effectLst/>
                <a:latin typeface="+mn-lt"/>
                <a:ea typeface="+mn-ea"/>
                <a:cs typeface="+mn-cs"/>
                <a:hlinkClick r:id="rId28"/>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Pues</a:t>
            </a:r>
            <a:r>
              <a:rPr lang="en-US" sz="1200" b="0" i="0" u="none" strike="noStrike" kern="1200" dirty="0">
                <a:solidFill>
                  <a:schemeClr val="tx1"/>
                </a:solidFill>
                <a:effectLst/>
                <a:latin typeface="+mn-lt"/>
                <a:ea typeface="+mn-ea"/>
                <a:cs typeface="+mn-cs"/>
              </a:rPr>
              <a:t> el amor de Cristo </a:t>
            </a:r>
            <a:r>
              <a:rPr lang="en-US" sz="1200" b="0" i="0" u="none" strike="noStrike" kern="1200" dirty="0" err="1">
                <a:solidFill>
                  <a:schemeClr val="tx1"/>
                </a:solidFill>
                <a:effectLst/>
                <a:latin typeface="+mn-lt"/>
                <a:ea typeface="+mn-ea"/>
                <a:cs typeface="+mn-cs"/>
              </a:rPr>
              <a:t>nos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apremia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habiendo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llegado</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esta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conclusión</a:t>
            </a:r>
            <a:r>
              <a:rPr lang="en-US" sz="1200" b="0" i="0" u="none" strike="noStrike" kern="1200" dirty="0">
                <a:solidFill>
                  <a:schemeClr val="tx1"/>
                </a:solidFill>
                <a:effectLst/>
                <a:latin typeface="+mn-lt"/>
                <a:ea typeface="+mn-ea"/>
                <a:cs typeface="+mn-cs"/>
              </a:rPr>
              <a:t>: que uno </a:t>
            </a:r>
            <a:r>
              <a:rPr lang="en-US" sz="1200" b="0" i="0" u="none" strike="noStrike" kern="1200" dirty="0" err="1">
                <a:solidFill>
                  <a:schemeClr val="tx1"/>
                </a:solidFill>
                <a:effectLst/>
                <a:latin typeface="+mn-lt"/>
                <a:ea typeface="+mn-ea"/>
                <a:cs typeface="+mn-cs"/>
              </a:rPr>
              <a:t>murió</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consiguiente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murieron</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29"/>
              </a:rPr>
              <a:t>2Co 5:15</a:t>
            </a:r>
            <a:r>
              <a:rPr lang="en-US" sz="1200" b="0" i="0" u="none" strike="noStrike" kern="1200" dirty="0">
                <a:solidFill>
                  <a:schemeClr val="tx1"/>
                </a:solidFill>
                <a:effectLst/>
                <a:latin typeface="+mn-lt"/>
                <a:ea typeface="+mn-ea"/>
                <a:cs typeface="+mn-cs"/>
                <a:hlinkClick r:id="rId29"/>
              </a:rPr>
              <a:t> </a:t>
            </a:r>
            <a:r>
              <a:rPr lang="en-US" sz="1200" b="0" i="0" u="none" strike="noStrike" kern="1200" dirty="0">
                <a:solidFill>
                  <a:schemeClr val="tx1"/>
                </a:solidFill>
                <a:effectLst/>
                <a:latin typeface="+mn-lt"/>
                <a:ea typeface="+mn-ea"/>
                <a:cs typeface="+mn-cs"/>
              </a:rPr>
              <a:t> y por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murió</a:t>
            </a:r>
            <a:r>
              <a:rPr lang="en-US" sz="1200" b="0" i="0" u="none" strike="noStrike" kern="1200" dirty="0">
                <a:solidFill>
                  <a:schemeClr val="tx1"/>
                </a:solidFill>
                <a:effectLst/>
                <a:latin typeface="+mn-lt"/>
                <a:ea typeface="+mn-ea"/>
                <a:cs typeface="+mn-cs"/>
              </a:rPr>
              <a:t>, para que los que </a:t>
            </a:r>
            <a:r>
              <a:rPr lang="en-US" sz="1200" b="0" i="0" u="none" strike="noStrike" kern="1200" dirty="0" err="1">
                <a:solidFill>
                  <a:schemeClr val="tx1"/>
                </a:solidFill>
                <a:effectLst/>
                <a:latin typeface="+mn-lt"/>
                <a:ea typeface="+mn-ea"/>
                <a:cs typeface="+mn-cs"/>
              </a:rPr>
              <a:t>viven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ya</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vivan</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sí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sino</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aquel</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murió</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resucitó</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30"/>
              </a:rPr>
              <a:t>2Co 5:16</a:t>
            </a:r>
            <a:r>
              <a:rPr lang="en-US" sz="1200" b="0" i="0" u="none" strike="noStrike" kern="1200" dirty="0">
                <a:solidFill>
                  <a:schemeClr val="tx1"/>
                </a:solidFill>
                <a:effectLst/>
                <a:latin typeface="+mn-lt"/>
                <a:ea typeface="+mn-ea"/>
                <a:cs typeface="+mn-cs"/>
                <a:hlinkClick r:id="rId30"/>
              </a:rPr>
              <a:t> </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manera</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nosotros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ahora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adelante</a:t>
            </a:r>
            <a:r>
              <a:rPr lang="en-US" sz="1200" b="0" i="0"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ya</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conocemos</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nadie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según</a:t>
            </a:r>
            <a:r>
              <a:rPr lang="en-US" sz="1200" b="0" i="0" u="none" strike="noStrike" kern="1200" dirty="0">
                <a:solidFill>
                  <a:schemeClr val="tx1"/>
                </a:solidFill>
                <a:effectLst/>
                <a:latin typeface="+mn-lt"/>
                <a:ea typeface="+mn-ea"/>
                <a:cs typeface="+mn-cs"/>
              </a:rPr>
              <a:t> la carne; </a:t>
            </a:r>
            <a:r>
              <a:rPr lang="en-US" sz="1200" b="0" i="0" u="none" strike="noStrike" kern="1200" dirty="0" err="1">
                <a:solidFill>
                  <a:schemeClr val="tx1"/>
                </a:solidFill>
                <a:effectLst/>
                <a:latin typeface="+mn-lt"/>
                <a:ea typeface="+mn-ea"/>
                <a:cs typeface="+mn-cs"/>
              </a:rPr>
              <a:t>aunque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hemos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conocido</a:t>
            </a:r>
            <a:r>
              <a:rPr lang="en-US" sz="1200" b="0" i="0" u="none" strike="noStrike" kern="1200" dirty="0">
                <a:solidFill>
                  <a:schemeClr val="tx1"/>
                </a:solidFill>
                <a:effectLst/>
                <a:latin typeface="+mn-lt"/>
                <a:ea typeface="+mn-ea"/>
                <a:cs typeface="+mn-cs"/>
              </a:rPr>
              <a:t> a Cristo </a:t>
            </a:r>
            <a:r>
              <a:rPr lang="en-US" sz="1200" b="0" i="0" u="none" strike="noStrike" kern="1200" dirty="0" err="1">
                <a:solidFill>
                  <a:schemeClr val="tx1"/>
                </a:solidFill>
                <a:effectLst/>
                <a:latin typeface="+mn-lt"/>
                <a:ea typeface="+mn-ea"/>
                <a:cs typeface="+mn-cs"/>
              </a:rPr>
              <a:t>según</a:t>
            </a:r>
            <a:r>
              <a:rPr lang="en-US" sz="1200" b="0" i="0" u="none" strike="noStrike" kern="1200" dirty="0">
                <a:solidFill>
                  <a:schemeClr val="tx1"/>
                </a:solidFill>
                <a:effectLst/>
                <a:latin typeface="+mn-lt"/>
                <a:ea typeface="+mn-ea"/>
                <a:cs typeface="+mn-cs"/>
              </a:rPr>
              <a:t> la carne, sin embargo, </a:t>
            </a:r>
            <a:r>
              <a:rPr lang="en-US" sz="1200" b="0" i="0" u="none" strike="noStrike" kern="1200" dirty="0" err="1">
                <a:solidFill>
                  <a:schemeClr val="tx1"/>
                </a:solidFill>
                <a:effectLst/>
                <a:latin typeface="+mn-lt"/>
                <a:ea typeface="+mn-ea"/>
                <a:cs typeface="+mn-cs"/>
              </a:rPr>
              <a:t>ahora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ya</a:t>
            </a:r>
            <a:r>
              <a:rPr lang="en-US" sz="1200" b="0" i="0" u="none" strike="noStrike" kern="1200" dirty="0">
                <a:solidFill>
                  <a:schemeClr val="tx1"/>
                </a:solidFill>
                <a:effectLst/>
                <a:latin typeface="+mn-lt"/>
                <a:ea typeface="+mn-ea"/>
                <a:cs typeface="+mn-cs"/>
              </a:rPr>
              <a:t> no </a:t>
            </a:r>
            <a:r>
              <a:rPr lang="en-US" sz="1200" b="0" i="1" u="none" strike="noStrike" kern="1200" dirty="0">
                <a:solidFill>
                  <a:schemeClr val="tx1"/>
                </a:solidFill>
                <a:effectLst/>
                <a:latin typeface="+mn-lt"/>
                <a:ea typeface="+mn-ea"/>
                <a:cs typeface="+mn-cs"/>
              </a:rPr>
              <a:t>le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conocemos</a:t>
            </a:r>
            <a:r>
              <a:rPr lang="en-US" sz="1200" b="0" i="0"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así</a:t>
            </a:r>
            <a:r>
              <a:rPr lang="en-US" sz="1200" b="0" i="1" u="none" strike="noStrike" kern="1200" dirty="0">
                <a:solidFill>
                  <a:schemeClr val="tx1"/>
                </a:solidFill>
                <a:effectLst/>
                <a:latin typeface="+mn-lt"/>
                <a:ea typeface="+mn-ea"/>
                <a:cs typeface="+mn-cs"/>
              </a:rPr>
              <a:t>.</a:t>
            </a:r>
            <a:endParaRPr lang="en-US" sz="1200" b="0" i="0" u="none" strike="noStrike" kern="1200" dirty="0">
              <a:solidFill>
                <a:schemeClr val="tx1"/>
              </a:solidFill>
              <a:effectLst/>
              <a:latin typeface="+mn-lt"/>
              <a:ea typeface="+mn-ea"/>
              <a:cs typeface="+mn-cs"/>
            </a:endParaRPr>
          </a:p>
          <a:p>
            <a:r>
              <a:rPr lang="en-US" sz="1200" b="1" i="0" u="sng" strike="noStrike" kern="1200" dirty="0">
                <a:solidFill>
                  <a:schemeClr val="tx1"/>
                </a:solidFill>
                <a:effectLst/>
                <a:latin typeface="+mn-lt"/>
                <a:ea typeface="+mn-ea"/>
                <a:cs typeface="+mn-cs"/>
                <a:hlinkClick r:id="rId31"/>
              </a:rPr>
              <a:t>2Co 5:17</a:t>
            </a:r>
            <a:r>
              <a:rPr lang="en-US" sz="1200" b="0" i="0" u="none" strike="noStrike" kern="1200" dirty="0">
                <a:solidFill>
                  <a:schemeClr val="tx1"/>
                </a:solidFill>
                <a:effectLst/>
                <a:latin typeface="+mn-lt"/>
                <a:ea typeface="+mn-ea"/>
                <a:cs typeface="+mn-cs"/>
                <a:hlinkClick r:id="rId31"/>
              </a:rPr>
              <a:t> </a:t>
            </a:r>
            <a:r>
              <a:rPr lang="en-US" sz="1200" b="0" i="0" u="none" strike="noStrike" kern="1200" dirty="0">
                <a:solidFill>
                  <a:schemeClr val="tx1"/>
                </a:solidFill>
                <a:effectLst/>
                <a:latin typeface="+mn-lt"/>
                <a:ea typeface="+mn-ea"/>
                <a:cs typeface="+mn-cs"/>
              </a:rPr>
              <a:t> De modo que </a:t>
            </a:r>
            <a:r>
              <a:rPr lang="en-US" sz="1200" b="0" i="0" u="none" strike="noStrike" kern="1200" dirty="0" err="1">
                <a:solidFill>
                  <a:schemeClr val="tx1"/>
                </a:solidFill>
                <a:effectLst/>
                <a:latin typeface="+mn-lt"/>
                <a:ea typeface="+mn-ea"/>
                <a:cs typeface="+mn-cs"/>
              </a:rPr>
              <a:t>si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alguno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Cristo, </a:t>
            </a:r>
            <a:r>
              <a:rPr lang="en-US" sz="1200" b="0" i="0" u="none" strike="noStrike" kern="1200" dirty="0" err="1">
                <a:solidFill>
                  <a:schemeClr val="tx1"/>
                </a:solidFill>
                <a:effectLst/>
                <a:latin typeface="+mn-lt"/>
                <a:ea typeface="+mn-ea"/>
                <a:cs typeface="+mn-cs"/>
              </a:rPr>
              <a:t>nueva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criatura</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es</a:t>
            </a:r>
            <a:r>
              <a:rPr lang="en-US" sz="1200" b="0" i="0" u="none" strike="noStrike" kern="1200" dirty="0">
                <a:solidFill>
                  <a:schemeClr val="tx1"/>
                </a:solidFill>
                <a:effectLst/>
                <a:latin typeface="+mn-lt"/>
                <a:ea typeface="+mn-ea"/>
                <a:cs typeface="+mn-cs"/>
              </a:rPr>
              <a:t>; las </a:t>
            </a:r>
            <a:r>
              <a:rPr lang="en-US" sz="1200" b="0" i="0" u="none" strike="noStrike" kern="1200" dirty="0" err="1">
                <a:solidFill>
                  <a:schemeClr val="tx1"/>
                </a:solidFill>
                <a:effectLst/>
                <a:latin typeface="+mn-lt"/>
                <a:ea typeface="+mn-ea"/>
                <a:cs typeface="+mn-cs"/>
              </a:rPr>
              <a:t>cosas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viejas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pasaron</a:t>
            </a:r>
            <a:r>
              <a:rPr lang="en-US" sz="1200" b="0" i="0" u="none" strike="noStrike" kern="1200" dirty="0">
                <a:solidFill>
                  <a:schemeClr val="tx1"/>
                </a:solidFill>
                <a:effectLst/>
                <a:latin typeface="+mn-lt"/>
                <a:ea typeface="+mn-ea"/>
                <a:cs typeface="+mn-cs"/>
              </a:rPr>
              <a:t>; he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son </a:t>
            </a:r>
            <a:r>
              <a:rPr lang="en-US" sz="1200" b="0" i="0" u="none" strike="noStrike" kern="1200" dirty="0" err="1">
                <a:solidFill>
                  <a:schemeClr val="tx1"/>
                </a:solidFill>
                <a:effectLst/>
                <a:latin typeface="+mn-lt"/>
                <a:ea typeface="+mn-ea"/>
                <a:cs typeface="+mn-cs"/>
              </a:rPr>
              <a:t>hechas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nuevas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32"/>
              </a:rPr>
              <a:t>2Co 5:18</a:t>
            </a:r>
            <a:r>
              <a:rPr lang="en-US" sz="1200" b="0" i="0" u="none" strike="noStrike" kern="1200" dirty="0">
                <a:solidFill>
                  <a:schemeClr val="tx1"/>
                </a:solidFill>
                <a:effectLst/>
                <a:latin typeface="+mn-lt"/>
                <a:ea typeface="+mn-ea"/>
                <a:cs typeface="+mn-cs"/>
                <a:hlinkClick r:id="rId32"/>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todo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procede</a:t>
            </a:r>
            <a:r>
              <a:rPr lang="en-US" sz="1200" b="0" i="0" u="none" strike="noStrike" kern="1200" dirty="0">
                <a:solidFill>
                  <a:schemeClr val="tx1"/>
                </a:solidFill>
                <a:effectLst/>
                <a:latin typeface="+mn-lt"/>
                <a:ea typeface="+mn-ea"/>
                <a:cs typeface="+mn-cs"/>
              </a:rPr>
              <a:t> de Dios, </a:t>
            </a:r>
            <a:r>
              <a:rPr lang="en-US" sz="1200" b="0" i="0" u="none" strike="noStrike" kern="1200" dirty="0" err="1">
                <a:solidFill>
                  <a:schemeClr val="tx1"/>
                </a:solidFill>
                <a:effectLst/>
                <a:latin typeface="+mn-lt"/>
                <a:ea typeface="+mn-ea"/>
                <a:cs typeface="+mn-cs"/>
              </a:rPr>
              <a:t>quien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reconcilió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consigo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mismo</a:t>
            </a:r>
            <a:r>
              <a:rPr lang="en-US" sz="1200" b="0" i="0" u="none" strike="noStrike" kern="1200" dirty="0">
                <a:solidFill>
                  <a:schemeClr val="tx1"/>
                </a:solidFill>
                <a:effectLst/>
                <a:latin typeface="+mn-lt"/>
                <a:ea typeface="+mn-ea"/>
                <a:cs typeface="+mn-cs"/>
              </a:rPr>
              <a:t> por medio de Cristo, y </a:t>
            </a:r>
            <a:r>
              <a:rPr lang="en-US" sz="1200" b="0" i="0" u="none" strike="noStrike" kern="1200" dirty="0" err="1">
                <a:solidFill>
                  <a:schemeClr val="tx1"/>
                </a:solidFill>
                <a:effectLst/>
                <a:latin typeface="+mn-lt"/>
                <a:ea typeface="+mn-ea"/>
                <a:cs typeface="+mn-cs"/>
              </a:rPr>
              <a:t>nos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ministerio</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reconciliación</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33"/>
              </a:rPr>
              <a:t>2Co 5:19</a:t>
            </a:r>
            <a:r>
              <a:rPr lang="en-US" sz="1200" b="0" i="0" u="none" strike="noStrike" kern="1200" dirty="0">
                <a:solidFill>
                  <a:schemeClr val="tx1"/>
                </a:solidFill>
                <a:effectLst/>
                <a:latin typeface="+mn-lt"/>
                <a:ea typeface="+mn-ea"/>
                <a:cs typeface="+mn-cs"/>
                <a:hlinkClick r:id="rId33"/>
              </a:rPr>
              <a:t> </a:t>
            </a:r>
            <a:r>
              <a:rPr lang="en-US" sz="1200" b="0" i="0" u="none" strike="noStrike" kern="1200" dirty="0">
                <a:solidFill>
                  <a:schemeClr val="tx1"/>
                </a:solidFill>
                <a:effectLst/>
                <a:latin typeface="+mn-lt"/>
                <a:ea typeface="+mn-ea"/>
                <a:cs typeface="+mn-cs"/>
              </a:rPr>
              <a:t> a saber, que Dios </a:t>
            </a:r>
            <a:r>
              <a:rPr lang="en-US" sz="1200" b="0" i="0" u="none" strike="noStrike" kern="1200" dirty="0" err="1">
                <a:solidFill>
                  <a:schemeClr val="tx1"/>
                </a:solidFill>
                <a:effectLst/>
                <a:latin typeface="+mn-lt"/>
                <a:ea typeface="+mn-ea"/>
                <a:cs typeface="+mn-cs"/>
              </a:rPr>
              <a:t>estaba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Cristo </a:t>
            </a:r>
            <a:r>
              <a:rPr lang="en-US" sz="1200" b="0" i="0" u="none" strike="noStrike" kern="1200" dirty="0" err="1">
                <a:solidFill>
                  <a:schemeClr val="tx1"/>
                </a:solidFill>
                <a:effectLst/>
                <a:latin typeface="+mn-lt"/>
                <a:ea typeface="+mn-ea"/>
                <a:cs typeface="+mn-cs"/>
              </a:rPr>
              <a:t>reconciliando</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mundo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consigo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mismo</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tomando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cuenta</a:t>
            </a:r>
            <a:r>
              <a:rPr lang="en-US" sz="1200" b="0" i="0" u="none" strike="noStrike" kern="1200" dirty="0">
                <a:solidFill>
                  <a:schemeClr val="tx1"/>
                </a:solidFill>
                <a:effectLst/>
                <a:latin typeface="+mn-lt"/>
                <a:ea typeface="+mn-ea"/>
                <a:cs typeface="+mn-cs"/>
              </a:rPr>
              <a:t> a los hombres sus </a:t>
            </a:r>
            <a:r>
              <a:rPr lang="en-US" sz="1200" b="0" i="0" u="none" strike="noStrike" kern="1200" dirty="0" err="1">
                <a:solidFill>
                  <a:schemeClr val="tx1"/>
                </a:solidFill>
                <a:effectLst/>
                <a:latin typeface="+mn-lt"/>
                <a:ea typeface="+mn-ea"/>
                <a:cs typeface="+mn-cs"/>
              </a:rPr>
              <a:t>transgresiones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nos</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encomendado</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nosotros</a:t>
            </a:r>
            <a:r>
              <a:rPr lang="en-US" sz="1200" b="0" i="0" u="none" strike="noStrike" kern="1200" dirty="0">
                <a:solidFill>
                  <a:schemeClr val="tx1"/>
                </a:solidFill>
                <a:effectLst/>
                <a:latin typeface="+mn-lt"/>
                <a:ea typeface="+mn-ea"/>
                <a:cs typeface="+mn-cs"/>
              </a:rPr>
              <a:t> la palabra de la </a:t>
            </a:r>
            <a:r>
              <a:rPr lang="en-US" sz="1200" b="0" i="0" u="none" strike="noStrike" kern="1200" dirty="0" err="1">
                <a:solidFill>
                  <a:schemeClr val="tx1"/>
                </a:solidFill>
                <a:effectLst/>
                <a:latin typeface="+mn-lt"/>
                <a:ea typeface="+mn-ea"/>
                <a:cs typeface="+mn-cs"/>
              </a:rPr>
              <a:t>reconciliación</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34"/>
              </a:rPr>
              <a:t>2Co 5:20</a:t>
            </a:r>
            <a:r>
              <a:rPr lang="en-US" sz="1200" b="0" i="0" u="none" strike="noStrike" kern="1200" dirty="0">
                <a:solidFill>
                  <a:schemeClr val="tx1"/>
                </a:solidFill>
                <a:effectLst/>
                <a:latin typeface="+mn-lt"/>
                <a:ea typeface="+mn-ea"/>
                <a:cs typeface="+mn-cs"/>
                <a:hlinkClick r:id="rId34"/>
              </a:rPr>
              <a:t> </a:t>
            </a:r>
            <a:r>
              <a:rPr lang="en-US" sz="1200" b="0" i="0" u="none" strike="noStrike" kern="1200" dirty="0">
                <a:solidFill>
                  <a:schemeClr val="tx1"/>
                </a:solidFill>
                <a:effectLst/>
                <a:latin typeface="+mn-lt"/>
                <a:ea typeface="+mn-ea"/>
                <a:cs typeface="+mn-cs"/>
              </a:rPr>
              <a:t> Por tanto, </a:t>
            </a:r>
            <a:r>
              <a:rPr lang="en-US" sz="1200" b="0" i="0" u="none" strike="noStrike" kern="1200" dirty="0" err="1">
                <a:solidFill>
                  <a:schemeClr val="tx1"/>
                </a:solidFill>
                <a:effectLst/>
                <a:latin typeface="+mn-lt"/>
                <a:ea typeface="+mn-ea"/>
                <a:cs typeface="+mn-cs"/>
              </a:rPr>
              <a:t>somos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embajadores</a:t>
            </a:r>
            <a:r>
              <a:rPr lang="en-US" sz="1200" b="0" i="0" u="none" strike="noStrike" kern="1200" dirty="0">
                <a:solidFill>
                  <a:schemeClr val="tx1"/>
                </a:solidFill>
                <a:effectLst/>
                <a:latin typeface="+mn-lt"/>
                <a:ea typeface="+mn-ea"/>
                <a:cs typeface="+mn-cs"/>
              </a:rPr>
              <a:t> de Cristo,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a:t>
            </a:r>
            <a:r>
              <a:rPr lang="en-US" sz="1200" b="0" i="0" u="none" strike="noStrike" kern="1200" dirty="0">
                <a:solidFill>
                  <a:schemeClr val="tx1"/>
                </a:solidFill>
                <a:effectLst/>
                <a:latin typeface="+mn-lt"/>
                <a:ea typeface="+mn-ea"/>
                <a:cs typeface="+mn-cs"/>
              </a:rPr>
              <a:t> Dios </a:t>
            </a:r>
            <a:r>
              <a:rPr lang="en-US" sz="1200" b="0" i="0" u="none" strike="noStrike" kern="1200" dirty="0" err="1">
                <a:solidFill>
                  <a:schemeClr val="tx1"/>
                </a:solidFill>
                <a:effectLst/>
                <a:latin typeface="+mn-lt"/>
                <a:ea typeface="+mn-ea"/>
                <a:cs typeface="+mn-cs"/>
              </a:rPr>
              <a:t>rogara</a:t>
            </a:r>
            <a:r>
              <a:rPr lang="en-US" sz="1200" b="0" i="0" u="none" strike="noStrike" kern="1200" dirty="0">
                <a:solidFill>
                  <a:schemeClr val="tx1"/>
                </a:solidFill>
                <a:effectLst/>
                <a:latin typeface="+mn-lt"/>
                <a:ea typeface="+mn-ea"/>
                <a:cs typeface="+mn-cs"/>
              </a:rPr>
              <a:t> por medio de </a:t>
            </a:r>
            <a:r>
              <a:rPr lang="en-US" sz="1200" b="0" i="0" u="none" strike="noStrike" kern="1200" dirty="0" err="1">
                <a:solidFill>
                  <a:schemeClr val="tx1"/>
                </a:solidFill>
                <a:effectLst/>
                <a:latin typeface="+mn-lt"/>
                <a:ea typeface="+mn-ea"/>
                <a:cs typeface="+mn-cs"/>
              </a:rPr>
              <a:t>nosotros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nombre</a:t>
            </a:r>
            <a:r>
              <a:rPr lang="en-US" sz="1200" b="0" i="0" u="none" strike="noStrike" kern="1200" dirty="0">
                <a:solidFill>
                  <a:schemeClr val="tx1"/>
                </a:solidFill>
                <a:effectLst/>
                <a:latin typeface="+mn-lt"/>
                <a:ea typeface="+mn-ea"/>
                <a:cs typeface="+mn-cs"/>
              </a:rPr>
              <a:t> de Cristo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rogamos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Reconciliaos</a:t>
            </a:r>
            <a:r>
              <a:rPr lang="en-US" sz="1200" b="0" i="0" u="none" strike="noStrike" kern="1200" dirty="0">
                <a:solidFill>
                  <a:schemeClr val="tx1"/>
                </a:solidFill>
                <a:effectLst/>
                <a:latin typeface="+mn-lt"/>
                <a:ea typeface="+mn-ea"/>
                <a:cs typeface="+mn-cs"/>
              </a:rPr>
              <a:t> con Dios!</a:t>
            </a:r>
          </a:p>
          <a:p>
            <a:r>
              <a:rPr lang="en-US" sz="1200" b="1" i="0" u="sng" strike="noStrike" kern="1200" dirty="0">
                <a:solidFill>
                  <a:schemeClr val="tx1"/>
                </a:solidFill>
                <a:effectLst/>
                <a:latin typeface="+mn-lt"/>
                <a:ea typeface="+mn-ea"/>
                <a:cs typeface="+mn-cs"/>
                <a:hlinkClick r:id="rId35"/>
              </a:rPr>
              <a:t>2Co 5:21</a:t>
            </a:r>
            <a:r>
              <a:rPr lang="en-US" sz="1200" b="0" i="0" u="none" strike="noStrike" kern="1200" dirty="0">
                <a:solidFill>
                  <a:schemeClr val="tx1"/>
                </a:solidFill>
                <a:effectLst/>
                <a:latin typeface="+mn-lt"/>
                <a:ea typeface="+mn-ea"/>
                <a:cs typeface="+mn-cs"/>
                <a:hlinkClick r:id="rId35"/>
              </a:rPr>
              <a:t> </a:t>
            </a:r>
            <a:r>
              <a:rPr lang="en-US" sz="1200" b="0" i="0" u="none" strike="noStrike" kern="1200" dirty="0">
                <a:solidFill>
                  <a:schemeClr val="tx1"/>
                </a:solidFill>
                <a:effectLst/>
                <a:latin typeface="+mn-lt"/>
                <a:ea typeface="+mn-ea"/>
                <a:cs typeface="+mn-cs"/>
              </a:rPr>
              <a:t> Al que no </a:t>
            </a:r>
            <a:r>
              <a:rPr lang="en-US" sz="1200" b="0" i="0" u="none" strike="noStrike" kern="1200" dirty="0" err="1">
                <a:solidFill>
                  <a:schemeClr val="tx1"/>
                </a:solidFill>
                <a:effectLst/>
                <a:latin typeface="+mn-lt"/>
                <a:ea typeface="+mn-ea"/>
                <a:cs typeface="+mn-cs"/>
              </a:rPr>
              <a:t>conoció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pecado</a:t>
            </a:r>
            <a:r>
              <a:rPr lang="en-US" sz="1200" b="0" i="0" u="none" strike="noStrike" kern="1200" dirty="0">
                <a:solidFill>
                  <a:schemeClr val="tx1"/>
                </a:solidFill>
                <a:effectLst/>
                <a:latin typeface="+mn-lt"/>
                <a:ea typeface="+mn-ea"/>
                <a:cs typeface="+mn-cs"/>
              </a:rPr>
              <a:t>, le </a:t>
            </a:r>
            <a:r>
              <a:rPr lang="en-US" sz="1200" b="0" i="0" u="none" strike="noStrike" kern="1200" dirty="0" err="1">
                <a:solidFill>
                  <a:schemeClr val="tx1"/>
                </a:solidFill>
                <a:effectLst/>
                <a:latin typeface="+mn-lt"/>
                <a:ea typeface="+mn-ea"/>
                <a:cs typeface="+mn-cs"/>
              </a:rPr>
              <a:t>hizo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pecado</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nosotros</a:t>
            </a:r>
            <a:r>
              <a:rPr lang="en-US" sz="1200" b="0" i="0" u="none" strike="noStrike" kern="1200" dirty="0">
                <a:solidFill>
                  <a:schemeClr val="tx1"/>
                </a:solidFill>
                <a:effectLst/>
                <a:latin typeface="+mn-lt"/>
                <a:ea typeface="+mn-ea"/>
                <a:cs typeface="+mn-cs"/>
              </a:rPr>
              <a:t>, para que </a:t>
            </a:r>
            <a:r>
              <a:rPr lang="en-US" sz="1200" b="0" i="0" u="none" strike="noStrike" kern="1200" dirty="0" err="1">
                <a:solidFill>
                  <a:schemeClr val="tx1"/>
                </a:solidFill>
                <a:effectLst/>
                <a:latin typeface="+mn-lt"/>
                <a:ea typeface="+mn-ea"/>
                <a:cs typeface="+mn-cs"/>
              </a:rPr>
              <a:t>fuéramos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hechos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justicia</a:t>
            </a:r>
            <a:r>
              <a:rPr lang="en-US" sz="1200" b="0" i="0" u="none" strike="noStrike" kern="1200" dirty="0">
                <a:solidFill>
                  <a:schemeClr val="tx1"/>
                </a:solidFill>
                <a:effectLst/>
                <a:latin typeface="+mn-lt"/>
                <a:ea typeface="+mn-ea"/>
                <a:cs typeface="+mn-cs"/>
              </a:rPr>
              <a:t> de Dios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26</a:t>
            </a:fld>
            <a:endParaRPr lang="en-US"/>
          </a:p>
        </p:txBody>
      </p:sp>
    </p:spTree>
    <p:extLst>
      <p:ext uri="{BB962C8B-B14F-4D97-AF65-F5344CB8AC3E}">
        <p14:creationId xmlns:p14="http://schemas.microsoft.com/office/powerpoint/2010/main" val="3401227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2Co 6:1</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colaboradores</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con </a:t>
            </a:r>
            <a:r>
              <a:rPr lang="en-US" sz="1200" b="0" i="1"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exhortamos</a:t>
            </a:r>
            <a:r>
              <a:rPr lang="en-US" sz="1200" b="0" i="0" u="none" strike="noStrike" kern="1200" dirty="0">
                <a:solidFill>
                  <a:schemeClr val="tx1"/>
                </a:solidFill>
                <a:effectLst/>
                <a:latin typeface="+mn-lt"/>
                <a:ea typeface="+mn-ea"/>
                <a:cs typeface="+mn-cs"/>
              </a:rPr>
              <a:t> a no </a:t>
            </a:r>
            <a:r>
              <a:rPr lang="en-US" sz="1200" b="0" i="0" u="none" strike="noStrike" kern="1200" dirty="0" err="1">
                <a:solidFill>
                  <a:schemeClr val="tx1"/>
                </a:solidFill>
                <a:effectLst/>
                <a:latin typeface="+mn-lt"/>
                <a:ea typeface="+mn-ea"/>
                <a:cs typeface="+mn-cs"/>
              </a:rPr>
              <a:t>recibir</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gracia</a:t>
            </a:r>
            <a:r>
              <a:rPr lang="en-US" sz="1200" b="0" i="0" u="none" strike="noStrike" kern="1200" dirty="0">
                <a:solidFill>
                  <a:schemeClr val="tx1"/>
                </a:solidFill>
                <a:effectLst/>
                <a:latin typeface="+mn-lt"/>
                <a:ea typeface="+mn-ea"/>
                <a:cs typeface="+mn-cs"/>
              </a:rPr>
              <a:t> de Dios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vano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2Co 6:2</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dice: EN EL TIEMPO PROPICIO TE ESCUCHÉ, Y EN EL DÍA DE SALVACIÓN TE SOCORRÍ. He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ahora</a:t>
            </a:r>
            <a:r>
              <a:rPr lang="en-US" sz="1200" b="0" i="0" u="none" strike="noStrike" kern="1200" dirty="0">
                <a:solidFill>
                  <a:schemeClr val="tx1"/>
                </a:solidFill>
                <a:effectLst/>
                <a:latin typeface="+mn-lt"/>
                <a:ea typeface="+mn-ea"/>
                <a:cs typeface="+mn-cs"/>
              </a:rPr>
              <a:t> es EL TIEMPO PROPICIO; he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ahora</a:t>
            </a:r>
            <a:r>
              <a:rPr lang="en-US" sz="1200" b="0" i="0" u="none" strike="noStrike" kern="1200" dirty="0">
                <a:solidFill>
                  <a:schemeClr val="tx1"/>
                </a:solidFill>
                <a:effectLst/>
                <a:latin typeface="+mn-lt"/>
                <a:ea typeface="+mn-ea"/>
                <a:cs typeface="+mn-cs"/>
              </a:rPr>
              <a:t> es EL DÍA DE SALVACIÓN.</a:t>
            </a:r>
          </a:p>
          <a:p>
            <a:r>
              <a:rPr lang="en-US" sz="1200" b="1" i="0" u="sng" strike="noStrike" kern="1200" dirty="0">
                <a:solidFill>
                  <a:schemeClr val="tx1"/>
                </a:solidFill>
                <a:effectLst/>
                <a:latin typeface="+mn-lt"/>
                <a:ea typeface="+mn-ea"/>
                <a:cs typeface="+mn-cs"/>
                <a:hlinkClick r:id="rId5"/>
              </a:rPr>
              <a:t>Rom 2:4</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¿O </a:t>
            </a:r>
            <a:r>
              <a:rPr lang="en-US" sz="1200" b="0" i="0" u="none" strike="noStrike" kern="1200" dirty="0" err="1">
                <a:solidFill>
                  <a:schemeClr val="tx1"/>
                </a:solidFill>
                <a:effectLst/>
                <a:latin typeface="+mn-lt"/>
                <a:ea typeface="+mn-ea"/>
                <a:cs typeface="+mn-cs"/>
              </a:rPr>
              <a:t>tienes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poco las </a:t>
            </a:r>
            <a:r>
              <a:rPr lang="en-US" sz="1200" b="0" i="0" u="none" strike="noStrike" kern="1200" dirty="0" err="1">
                <a:solidFill>
                  <a:schemeClr val="tx1"/>
                </a:solidFill>
                <a:effectLst/>
                <a:latin typeface="+mn-lt"/>
                <a:ea typeface="+mn-ea"/>
                <a:cs typeface="+mn-cs"/>
              </a:rPr>
              <a:t>riquezas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bondad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tolerancia</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paciencia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ignorando</a:t>
            </a:r>
            <a:r>
              <a:rPr lang="en-US" sz="1200" b="0" i="0" u="none" strike="noStrike" kern="1200" dirty="0">
                <a:solidFill>
                  <a:schemeClr val="tx1"/>
                </a:solidFill>
                <a:effectLst/>
                <a:latin typeface="+mn-lt"/>
                <a:ea typeface="+mn-ea"/>
                <a:cs typeface="+mn-cs"/>
              </a:rPr>
              <a:t> que la </a:t>
            </a:r>
            <a:r>
              <a:rPr lang="en-US" sz="1200" b="0" i="0" u="none" strike="noStrike" kern="1200" dirty="0" err="1">
                <a:solidFill>
                  <a:schemeClr val="tx1"/>
                </a:solidFill>
                <a:effectLst/>
                <a:latin typeface="+mn-lt"/>
                <a:ea typeface="+mn-ea"/>
                <a:cs typeface="+mn-cs"/>
              </a:rPr>
              <a:t>bondad</a:t>
            </a:r>
            <a:r>
              <a:rPr lang="en-US" sz="1200" b="0" i="0" u="none" strike="noStrike" kern="1200" dirty="0">
                <a:solidFill>
                  <a:schemeClr val="tx1"/>
                </a:solidFill>
                <a:effectLst/>
                <a:latin typeface="+mn-lt"/>
                <a:ea typeface="+mn-ea"/>
                <a:cs typeface="+mn-cs"/>
              </a:rPr>
              <a:t> de Dios </a:t>
            </a:r>
            <a:r>
              <a:rPr lang="en-US" sz="1200" b="0" i="0" u="none" strike="noStrike" kern="1200" dirty="0" err="1">
                <a:solidFill>
                  <a:schemeClr val="tx1"/>
                </a:solidFill>
                <a:effectLst/>
                <a:latin typeface="+mn-lt"/>
                <a:ea typeface="+mn-ea"/>
                <a:cs typeface="+mn-cs"/>
              </a:rPr>
              <a:t>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guía</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arrepentimiento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Rom 11:22</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Mira, </a:t>
            </a:r>
            <a:r>
              <a:rPr lang="en-US" sz="1200" b="0" i="0" u="none" strike="noStrike" kern="1200" dirty="0" err="1">
                <a:solidFill>
                  <a:schemeClr val="tx1"/>
                </a:solidFill>
                <a:effectLst/>
                <a:latin typeface="+mn-lt"/>
                <a:ea typeface="+mn-ea"/>
                <a:cs typeface="+mn-cs"/>
              </a:rPr>
              <a:t>pues</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bondad</a:t>
            </a:r>
            <a:r>
              <a:rPr lang="en-US" sz="1200" b="0" i="0" u="none" strike="noStrike" kern="1200" dirty="0">
                <a:solidFill>
                  <a:schemeClr val="tx1"/>
                </a:solidFill>
                <a:effectLst/>
                <a:latin typeface="+mn-lt"/>
                <a:ea typeface="+mn-ea"/>
                <a:cs typeface="+mn-cs"/>
              </a:rPr>
              <a:t> y la </a:t>
            </a:r>
            <a:r>
              <a:rPr lang="en-US" sz="1200" b="0" i="0" u="none" strike="noStrike" kern="1200" dirty="0" err="1">
                <a:solidFill>
                  <a:schemeClr val="tx1"/>
                </a:solidFill>
                <a:effectLst/>
                <a:latin typeface="+mn-lt"/>
                <a:ea typeface="+mn-ea"/>
                <a:cs typeface="+mn-cs"/>
              </a:rPr>
              <a:t>severidad</a:t>
            </a:r>
            <a:r>
              <a:rPr lang="en-US" sz="1200" b="0" i="0" u="none" strike="noStrike" kern="1200" dirty="0">
                <a:solidFill>
                  <a:schemeClr val="tx1"/>
                </a:solidFill>
                <a:effectLst/>
                <a:latin typeface="+mn-lt"/>
                <a:ea typeface="+mn-ea"/>
                <a:cs typeface="+mn-cs"/>
              </a:rPr>
              <a:t> de Dios; </a:t>
            </a:r>
            <a:r>
              <a:rPr lang="en-US" sz="1200" b="0" i="0" u="none" strike="noStrike" kern="1200" dirty="0" err="1">
                <a:solidFill>
                  <a:schemeClr val="tx1"/>
                </a:solidFill>
                <a:effectLst/>
                <a:latin typeface="+mn-lt"/>
                <a:ea typeface="+mn-ea"/>
                <a:cs typeface="+mn-cs"/>
              </a:rPr>
              <a:t>severidad</a:t>
            </a:r>
            <a:r>
              <a:rPr lang="en-US" sz="1200" b="0" i="0" u="none" strike="noStrike" kern="1200" dirty="0">
                <a:solidFill>
                  <a:schemeClr val="tx1"/>
                </a:solidFill>
                <a:effectLst/>
                <a:latin typeface="+mn-lt"/>
                <a:ea typeface="+mn-ea"/>
                <a:cs typeface="+mn-cs"/>
              </a:rPr>
              <a:t> para con los que </a:t>
            </a:r>
            <a:r>
              <a:rPr lang="en-US" sz="1200" b="0" i="0" u="none" strike="noStrike" kern="1200" dirty="0" err="1">
                <a:solidFill>
                  <a:schemeClr val="tx1"/>
                </a:solidFill>
                <a:effectLst/>
                <a:latin typeface="+mn-lt"/>
                <a:ea typeface="+mn-ea"/>
                <a:cs typeface="+mn-cs"/>
              </a:rPr>
              <a:t>cayeron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pero</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ti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bondad</a:t>
            </a:r>
            <a:r>
              <a:rPr lang="en-US" sz="1200" b="0" i="0" u="none" strike="noStrike" kern="1200" dirty="0">
                <a:solidFill>
                  <a:schemeClr val="tx1"/>
                </a:solidFill>
                <a:effectLst/>
                <a:latin typeface="+mn-lt"/>
                <a:ea typeface="+mn-ea"/>
                <a:cs typeface="+mn-cs"/>
              </a:rPr>
              <a:t> de Dios </a:t>
            </a:r>
            <a:r>
              <a:rPr lang="en-US" sz="1200" b="0" i="0" u="none" strike="noStrike" kern="1200" dirty="0" err="1">
                <a:solidFill>
                  <a:schemeClr val="tx1"/>
                </a:solidFill>
                <a:effectLst/>
                <a:latin typeface="+mn-lt"/>
                <a:ea typeface="+mn-ea"/>
                <a:cs typeface="+mn-cs"/>
              </a:rPr>
              <a:t>si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permaneces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bondad</a:t>
            </a:r>
            <a:r>
              <a:rPr lang="en-US" sz="1200" b="0" i="0" u="none" strike="noStrike" kern="1200" dirty="0">
                <a:solidFill>
                  <a:schemeClr val="tx1"/>
                </a:solidFill>
                <a:effectLst/>
                <a:latin typeface="+mn-lt"/>
                <a:ea typeface="+mn-ea"/>
                <a:cs typeface="+mn-cs"/>
              </a:rPr>
              <a:t>; de lo </a:t>
            </a:r>
            <a:r>
              <a:rPr lang="en-US" sz="1200" b="0" i="0" u="none" strike="noStrike" kern="1200" dirty="0" err="1">
                <a:solidFill>
                  <a:schemeClr val="tx1"/>
                </a:solidFill>
                <a:effectLst/>
                <a:latin typeface="+mn-lt"/>
                <a:ea typeface="+mn-ea"/>
                <a:cs typeface="+mn-cs"/>
              </a:rPr>
              <a:t>contrario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tú</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serás</a:t>
            </a:r>
            <a:r>
              <a:rPr lang="en-US" sz="1200" b="0" i="0" u="none" strike="noStrike" kern="1200" dirty="0">
                <a:solidFill>
                  <a:schemeClr val="tx1"/>
                </a:solidFill>
                <a:effectLst/>
                <a:latin typeface="+mn-lt"/>
                <a:ea typeface="+mn-ea"/>
                <a:cs typeface="+mn-cs"/>
              </a:rPr>
              <a:t> cortado.</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27</a:t>
            </a:fld>
            <a:endParaRPr lang="en-US"/>
          </a:p>
        </p:txBody>
      </p:sp>
    </p:spTree>
    <p:extLst>
      <p:ext uri="{BB962C8B-B14F-4D97-AF65-F5344CB8AC3E}">
        <p14:creationId xmlns:p14="http://schemas.microsoft.com/office/powerpoint/2010/main" val="546760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Heb 10:10</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esta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voluntad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hemos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santificados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mediante</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ofrenda</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cuerpo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Jesucristo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ofrecida</a:t>
            </a:r>
            <a:r>
              <a:rPr lang="en-US" sz="1200" b="0" i="0" u="none" strike="noStrike" kern="1200" dirty="0">
                <a:solidFill>
                  <a:schemeClr val="tx1"/>
                </a:solidFill>
                <a:effectLst/>
                <a:latin typeface="+mn-lt"/>
                <a:ea typeface="+mn-ea"/>
                <a:cs typeface="+mn-cs"/>
              </a:rPr>
              <a:t> de una </a:t>
            </a:r>
            <a:r>
              <a:rPr lang="en-US" sz="1200" b="0" i="0" u="none" strike="noStrike" kern="1200" dirty="0" err="1">
                <a:solidFill>
                  <a:schemeClr val="tx1"/>
                </a:solidFill>
                <a:effectLst/>
                <a:latin typeface="+mn-lt"/>
                <a:ea typeface="+mn-ea"/>
                <a:cs typeface="+mn-cs"/>
              </a:rPr>
              <a:t>vez</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siempre</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Heb 10:12</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habiendo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ofrecido</a:t>
            </a:r>
            <a:r>
              <a:rPr lang="en-US" sz="1200" b="0" i="0" u="none" strike="noStrike" kern="1200" dirty="0">
                <a:solidFill>
                  <a:schemeClr val="tx1"/>
                </a:solidFill>
                <a:effectLst/>
                <a:latin typeface="+mn-lt"/>
                <a:ea typeface="+mn-ea"/>
                <a:cs typeface="+mn-cs"/>
              </a:rPr>
              <a:t> un solo </a:t>
            </a:r>
            <a:r>
              <a:rPr lang="en-US" sz="1200" b="0" i="0" u="none" strike="noStrike" kern="1200" dirty="0" err="1">
                <a:solidFill>
                  <a:schemeClr val="tx1"/>
                </a:solidFill>
                <a:effectLst/>
                <a:latin typeface="+mn-lt"/>
                <a:ea typeface="+mn-ea"/>
                <a:cs typeface="+mn-cs"/>
              </a:rPr>
              <a:t>sacrificio</a:t>
            </a:r>
            <a:r>
              <a:rPr lang="en-US" sz="1200" b="0" i="0" u="none" strike="noStrike" kern="1200" dirty="0">
                <a:solidFill>
                  <a:schemeClr val="tx1"/>
                </a:solidFill>
                <a:effectLst/>
                <a:latin typeface="+mn-lt"/>
                <a:ea typeface="+mn-ea"/>
                <a:cs typeface="+mn-cs"/>
              </a:rPr>
              <a:t> por los </a:t>
            </a:r>
            <a:r>
              <a:rPr lang="en-US" sz="1200" b="0" i="0" u="none" strike="noStrike" kern="1200" dirty="0" err="1">
                <a:solidFill>
                  <a:schemeClr val="tx1"/>
                </a:solidFill>
                <a:effectLst/>
                <a:latin typeface="+mn-lt"/>
                <a:ea typeface="+mn-ea"/>
                <a:cs typeface="+mn-cs"/>
              </a:rPr>
              <a:t>pecados</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siempre</a:t>
            </a:r>
            <a:r>
              <a:rPr lang="en-US" sz="1200" b="0" i="0" u="none" strike="noStrike" kern="1200" dirty="0">
                <a:solidFill>
                  <a:schemeClr val="tx1"/>
                </a:solidFill>
                <a:effectLst/>
                <a:latin typeface="+mn-lt"/>
                <a:ea typeface="+mn-ea"/>
                <a:cs typeface="+mn-cs"/>
              </a:rPr>
              <a:t>, SE SENTÓ A LA DIESTRA DE DIOS,</a:t>
            </a:r>
          </a:p>
          <a:p>
            <a:r>
              <a:rPr lang="en-US" sz="1200" b="1" i="0" u="sng" strike="noStrike" kern="1200" dirty="0">
                <a:solidFill>
                  <a:schemeClr val="tx1"/>
                </a:solidFill>
                <a:effectLst/>
                <a:latin typeface="+mn-lt"/>
                <a:ea typeface="+mn-ea"/>
                <a:cs typeface="+mn-cs"/>
                <a:hlinkClick r:id="rId5"/>
              </a:rPr>
              <a:t>Heb 7:25</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Por lo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es </a:t>
            </a:r>
            <a:r>
              <a:rPr lang="en-US" sz="1200" b="0" i="0" u="none" strike="noStrike" kern="1200" dirty="0" err="1">
                <a:solidFill>
                  <a:schemeClr val="tx1"/>
                </a:solidFill>
                <a:effectLst/>
                <a:latin typeface="+mn-lt"/>
                <a:ea typeface="+mn-ea"/>
                <a:cs typeface="+mn-cs"/>
              </a:rPr>
              <a:t>poderoso</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salvar</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siempre</a:t>
            </a:r>
            <a:r>
              <a:rPr lang="en-US" sz="1200" b="0" i="0" u="none" strike="noStrike" kern="1200" dirty="0">
                <a:solidFill>
                  <a:schemeClr val="tx1"/>
                </a:solidFill>
                <a:effectLst/>
                <a:latin typeface="+mn-lt"/>
                <a:ea typeface="+mn-ea"/>
                <a:cs typeface="+mn-cs"/>
              </a:rPr>
              <a:t> a los que por medio de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acercan</a:t>
            </a:r>
            <a:r>
              <a:rPr lang="en-US" sz="1200" b="0" i="0" u="none" strike="noStrike" kern="1200" dirty="0">
                <a:solidFill>
                  <a:schemeClr val="tx1"/>
                </a:solidFill>
                <a:effectLst/>
                <a:latin typeface="+mn-lt"/>
                <a:ea typeface="+mn-ea"/>
                <a:cs typeface="+mn-cs"/>
              </a:rPr>
              <a:t> a Dios, </a:t>
            </a:r>
            <a:r>
              <a:rPr lang="en-US" sz="1200" b="0" i="0" u="none" strike="noStrike" kern="1200" dirty="0" err="1">
                <a:solidFill>
                  <a:schemeClr val="tx1"/>
                </a:solidFill>
                <a:effectLst/>
                <a:latin typeface="+mn-lt"/>
                <a:ea typeface="+mn-ea"/>
                <a:cs typeface="+mn-cs"/>
              </a:rPr>
              <a:t>puesto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vive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perpetuamente</a:t>
            </a:r>
            <a:r>
              <a:rPr lang="en-US" sz="1200" b="0" i="0" u="none" strike="noStrike" kern="1200" dirty="0">
                <a:solidFill>
                  <a:schemeClr val="tx1"/>
                </a:solidFill>
                <a:effectLst/>
                <a:latin typeface="+mn-lt"/>
                <a:ea typeface="+mn-ea"/>
                <a:cs typeface="+mn-cs"/>
              </a:rPr>
              <a:t> para interceder por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Heb 7:26</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convenía</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tuviéramos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tal</a:t>
            </a:r>
            <a:r>
              <a:rPr lang="en-US" sz="1200" b="0" i="0" u="none" strike="noStrike" kern="1200" dirty="0">
                <a:solidFill>
                  <a:schemeClr val="tx1"/>
                </a:solidFill>
                <a:effectLst/>
                <a:latin typeface="+mn-lt"/>
                <a:ea typeface="+mn-ea"/>
                <a:cs typeface="+mn-cs"/>
              </a:rPr>
              <a:t> Sumo </a:t>
            </a:r>
            <a:r>
              <a:rPr lang="en-US" sz="1200" b="0" i="0" u="none" strike="noStrike" kern="1200" dirty="0" err="1">
                <a:solidFill>
                  <a:schemeClr val="tx1"/>
                </a:solidFill>
                <a:effectLst/>
                <a:latin typeface="+mn-lt"/>
                <a:ea typeface="+mn-ea"/>
                <a:cs typeface="+mn-cs"/>
              </a:rPr>
              <a:t>Sacerdote</a:t>
            </a:r>
            <a:r>
              <a:rPr lang="en-US" sz="1200" b="0" i="0" u="none" strike="noStrike" kern="1200" dirty="0">
                <a:solidFill>
                  <a:schemeClr val="tx1"/>
                </a:solidFill>
                <a:effectLst/>
                <a:latin typeface="+mn-lt"/>
                <a:ea typeface="+mn-ea"/>
                <a:cs typeface="+mn-cs"/>
              </a:rPr>
              <a:t>: santo, </a:t>
            </a:r>
            <a:r>
              <a:rPr lang="en-US" sz="1200" b="0" i="0" u="none" strike="noStrike" kern="1200" dirty="0" err="1">
                <a:solidFill>
                  <a:schemeClr val="tx1"/>
                </a:solidFill>
                <a:effectLst/>
                <a:latin typeface="+mn-lt"/>
                <a:ea typeface="+mn-ea"/>
                <a:cs typeface="+mn-cs"/>
              </a:rPr>
              <a:t>inocente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inmaculado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apartado</a:t>
            </a:r>
            <a:r>
              <a:rPr lang="en-US" sz="1200" b="0" i="0" u="none" strike="noStrike" kern="1200" dirty="0">
                <a:solidFill>
                  <a:schemeClr val="tx1"/>
                </a:solidFill>
                <a:effectLst/>
                <a:latin typeface="+mn-lt"/>
                <a:ea typeface="+mn-ea"/>
                <a:cs typeface="+mn-cs"/>
              </a:rPr>
              <a:t> de los </a:t>
            </a:r>
            <a:r>
              <a:rPr lang="en-US" sz="1200" b="0" i="0" u="none" strike="noStrike" kern="1200" dirty="0" err="1">
                <a:solidFill>
                  <a:schemeClr val="tx1"/>
                </a:solidFill>
                <a:effectLst/>
                <a:latin typeface="+mn-lt"/>
                <a:ea typeface="+mn-ea"/>
                <a:cs typeface="+mn-cs"/>
              </a:rPr>
              <a:t>pecadores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exaltado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allá</a:t>
            </a:r>
            <a:r>
              <a:rPr lang="en-US" sz="1200" b="0" i="0" u="none" strike="noStrike" kern="1200" dirty="0">
                <a:solidFill>
                  <a:schemeClr val="tx1"/>
                </a:solidFill>
                <a:effectLst/>
                <a:latin typeface="+mn-lt"/>
                <a:ea typeface="+mn-ea"/>
                <a:cs typeface="+mn-cs"/>
              </a:rPr>
              <a:t> de los </a:t>
            </a:r>
            <a:r>
              <a:rPr lang="en-US" sz="1200" b="0" i="0" u="none" strike="noStrike" kern="1200" dirty="0" err="1">
                <a:solidFill>
                  <a:schemeClr val="tx1"/>
                </a:solidFill>
                <a:effectLst/>
                <a:latin typeface="+mn-lt"/>
                <a:ea typeface="+mn-ea"/>
                <a:cs typeface="+mn-cs"/>
              </a:rPr>
              <a:t>cielos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7"/>
              </a:rPr>
              <a:t>Heb 7:27</a:t>
            </a:r>
            <a:r>
              <a:rPr lang="en-US" sz="1200" b="0" i="0" u="none" strike="noStrike" kern="1200" dirty="0">
                <a:solidFill>
                  <a:schemeClr val="tx1"/>
                </a:solidFill>
                <a:effectLst/>
                <a:latin typeface="+mn-lt"/>
                <a:ea typeface="+mn-ea"/>
                <a:cs typeface="+mn-cs"/>
                <a:hlinkClick r:id="rId7"/>
              </a:rPr>
              <a:t> </a:t>
            </a:r>
            <a:r>
              <a:rPr lang="en-US" sz="1200" b="0" i="0" u="none" strike="noStrike" kern="1200" dirty="0">
                <a:solidFill>
                  <a:schemeClr val="tx1"/>
                </a:solidFill>
                <a:effectLst/>
                <a:latin typeface="+mn-lt"/>
                <a:ea typeface="+mn-ea"/>
                <a:cs typeface="+mn-cs"/>
              </a:rPr>
              <a:t> que no </a:t>
            </a:r>
            <a:r>
              <a:rPr lang="en-US" sz="1200" b="0" i="0" u="none" strike="noStrike" kern="1200" dirty="0" err="1">
                <a:solidFill>
                  <a:schemeClr val="tx1"/>
                </a:solidFill>
                <a:effectLst/>
                <a:latin typeface="+mn-lt"/>
                <a:ea typeface="+mn-ea"/>
                <a:cs typeface="+mn-cs"/>
              </a:rPr>
              <a:t>necesita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aquellos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sumos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sacerdotes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ofrecer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sacrificios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diariamente</a:t>
            </a:r>
            <a:r>
              <a:rPr lang="en-US" sz="1200" b="0" i="0" u="none" strike="noStrike" kern="1200" dirty="0">
                <a:solidFill>
                  <a:schemeClr val="tx1"/>
                </a:solidFill>
                <a:effectLst/>
                <a:latin typeface="+mn-lt"/>
                <a:ea typeface="+mn-ea"/>
                <a:cs typeface="+mn-cs"/>
              </a:rPr>
              <a:t>, primero por sus </a:t>
            </a:r>
            <a:r>
              <a:rPr lang="en-US" sz="1200" b="0" i="0" u="none" strike="noStrike" kern="1200" dirty="0" err="1">
                <a:solidFill>
                  <a:schemeClr val="tx1"/>
                </a:solidFill>
                <a:effectLst/>
                <a:latin typeface="+mn-lt"/>
                <a:ea typeface="+mn-ea"/>
                <a:cs typeface="+mn-cs"/>
              </a:rPr>
              <a:t>propios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pecados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después</a:t>
            </a:r>
            <a:r>
              <a:rPr lang="en-US" sz="1200" b="0" i="0" u="none" strike="noStrike" kern="1200" dirty="0">
                <a:solidFill>
                  <a:schemeClr val="tx1"/>
                </a:solidFill>
                <a:effectLst/>
                <a:latin typeface="+mn-lt"/>
                <a:ea typeface="+mn-ea"/>
                <a:cs typeface="+mn-cs"/>
              </a:rPr>
              <a:t> por los </a:t>
            </a:r>
            <a:r>
              <a:rPr lang="en-US" sz="1200" b="0" i="1" u="none" strike="noStrike" kern="1200" dirty="0" err="1">
                <a:solidFill>
                  <a:schemeClr val="tx1"/>
                </a:solidFill>
                <a:effectLst/>
                <a:latin typeface="+mn-lt"/>
                <a:ea typeface="+mn-ea"/>
                <a:cs typeface="+mn-cs"/>
              </a:rPr>
              <a:t>pecados</a:t>
            </a:r>
            <a:r>
              <a:rPr lang="en-US" sz="1200" b="0" i="0" u="none" strike="noStrike" kern="1200" dirty="0">
                <a:solidFill>
                  <a:schemeClr val="tx1"/>
                </a:solidFill>
                <a:effectLst/>
                <a:latin typeface="+mn-lt"/>
                <a:ea typeface="+mn-ea"/>
                <a:cs typeface="+mn-cs"/>
              </a:rPr>
              <a:t> del pueblo;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esto</a:t>
            </a:r>
            <a:r>
              <a:rPr lang="en-US" sz="1200" b="0" i="0" u="none" strike="noStrike" kern="1200" dirty="0">
                <a:solidFill>
                  <a:schemeClr val="tx1"/>
                </a:solidFill>
                <a:effectLst/>
                <a:latin typeface="+mn-lt"/>
                <a:ea typeface="+mn-ea"/>
                <a:cs typeface="+mn-cs"/>
              </a:rPr>
              <a:t> lo </a:t>
            </a:r>
            <a:r>
              <a:rPr lang="en-US" sz="1200" b="0" i="0" u="none" strike="noStrike" kern="1200" dirty="0" err="1">
                <a:solidFill>
                  <a:schemeClr val="tx1"/>
                </a:solidFill>
                <a:effectLst/>
                <a:latin typeface="+mn-lt"/>
                <a:ea typeface="+mn-ea"/>
                <a:cs typeface="+mn-cs"/>
              </a:rPr>
              <a:t>hizo</a:t>
            </a:r>
            <a:r>
              <a:rPr lang="en-US" sz="1200" b="0" i="0" u="none" strike="noStrike" kern="1200" dirty="0">
                <a:solidFill>
                  <a:schemeClr val="tx1"/>
                </a:solidFill>
                <a:effectLst/>
                <a:latin typeface="+mn-lt"/>
                <a:ea typeface="+mn-ea"/>
                <a:cs typeface="+mn-cs"/>
              </a:rPr>
              <a:t> una </a:t>
            </a:r>
            <a:r>
              <a:rPr lang="en-US" sz="1200" b="0" i="0" u="none" strike="noStrike" kern="1200" dirty="0" err="1">
                <a:solidFill>
                  <a:schemeClr val="tx1"/>
                </a:solidFill>
                <a:effectLst/>
                <a:latin typeface="+mn-lt"/>
                <a:ea typeface="+mn-ea"/>
                <a:cs typeface="+mn-cs"/>
              </a:rPr>
              <a:t>vez</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siempre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cuando</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ofreció</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sí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mismo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8"/>
              </a:rPr>
              <a:t>Heb 7:28</a:t>
            </a:r>
            <a:r>
              <a:rPr lang="en-US" sz="1200" b="0" i="0" u="none" strike="noStrike" kern="1200" dirty="0">
                <a:solidFill>
                  <a:schemeClr val="tx1"/>
                </a:solidFill>
                <a:effectLst/>
                <a:latin typeface="+mn-lt"/>
                <a:ea typeface="+mn-ea"/>
                <a:cs typeface="+mn-cs"/>
                <a:hlinkClick r:id="rId8"/>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la ley </a:t>
            </a:r>
            <a:r>
              <a:rPr lang="en-US" sz="1200" b="0" i="0" u="none" strike="noStrike" kern="1200" dirty="0" err="1">
                <a:solidFill>
                  <a:schemeClr val="tx1"/>
                </a:solidFill>
                <a:effectLst/>
                <a:latin typeface="+mn-lt"/>
                <a:ea typeface="+mn-ea"/>
                <a:cs typeface="+mn-cs"/>
              </a:rPr>
              <a:t>designa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sumos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sacerdotes</a:t>
            </a:r>
            <a:r>
              <a:rPr lang="en-US" sz="1200" b="0" i="0" u="none" strike="noStrike" kern="1200" dirty="0">
                <a:solidFill>
                  <a:schemeClr val="tx1"/>
                </a:solidFill>
                <a:effectLst/>
                <a:latin typeface="+mn-lt"/>
                <a:ea typeface="+mn-ea"/>
                <a:cs typeface="+mn-cs"/>
              </a:rPr>
              <a:t> a hombres </a:t>
            </a:r>
            <a:r>
              <a:rPr lang="en-US" sz="1200" b="0" i="0" u="none" strike="noStrike" kern="1200" dirty="0" err="1">
                <a:solidFill>
                  <a:schemeClr val="tx1"/>
                </a:solidFill>
                <a:effectLst/>
                <a:latin typeface="+mn-lt"/>
                <a:ea typeface="+mn-ea"/>
                <a:cs typeface="+mn-cs"/>
              </a:rPr>
              <a:t>débiles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pero</a:t>
            </a:r>
            <a:r>
              <a:rPr lang="en-US" sz="1200" b="0" i="0" u="none" strike="noStrike" kern="1200" dirty="0">
                <a:solidFill>
                  <a:schemeClr val="tx1"/>
                </a:solidFill>
                <a:effectLst/>
                <a:latin typeface="+mn-lt"/>
                <a:ea typeface="+mn-ea"/>
                <a:cs typeface="+mn-cs"/>
              </a:rPr>
              <a:t> la palabra del </a:t>
            </a:r>
            <a:r>
              <a:rPr lang="en-US" sz="1200" b="0" i="0" u="none" strike="noStrike" kern="1200" dirty="0" err="1">
                <a:solidFill>
                  <a:schemeClr val="tx1"/>
                </a:solidFill>
                <a:effectLst/>
                <a:latin typeface="+mn-lt"/>
                <a:ea typeface="+mn-ea"/>
                <a:cs typeface="+mn-cs"/>
              </a:rPr>
              <a:t>juramento</a:t>
            </a:r>
            <a:r>
              <a:rPr lang="en-US" sz="1200" b="0" i="0" u="none" strike="noStrike" kern="1200" dirty="0">
                <a:solidFill>
                  <a:schemeClr val="tx1"/>
                </a:solidFill>
                <a:effectLst/>
                <a:latin typeface="+mn-lt"/>
                <a:ea typeface="+mn-ea"/>
                <a:cs typeface="+mn-cs"/>
              </a:rPr>
              <a:t>, que vino </a:t>
            </a:r>
            <a:r>
              <a:rPr lang="en-US" sz="1200" b="0" i="0" u="none" strike="noStrike" kern="1200" dirty="0" err="1">
                <a:solidFill>
                  <a:schemeClr val="tx1"/>
                </a:solidFill>
                <a:effectLst/>
                <a:latin typeface="+mn-lt"/>
                <a:ea typeface="+mn-ea"/>
                <a:cs typeface="+mn-cs"/>
              </a:rPr>
              <a:t>después</a:t>
            </a:r>
            <a:r>
              <a:rPr lang="en-US" sz="1200" b="0" i="0" u="none" strike="noStrike" kern="1200" dirty="0">
                <a:solidFill>
                  <a:schemeClr val="tx1"/>
                </a:solidFill>
                <a:effectLst/>
                <a:latin typeface="+mn-lt"/>
                <a:ea typeface="+mn-ea"/>
                <a:cs typeface="+mn-cs"/>
              </a:rPr>
              <a:t> de la ley, </a:t>
            </a:r>
            <a:r>
              <a:rPr lang="en-US" sz="1200" b="0" i="1" u="none" strike="noStrike" kern="1200" dirty="0" err="1">
                <a:solidFill>
                  <a:schemeClr val="tx1"/>
                </a:solidFill>
                <a:effectLst/>
                <a:latin typeface="+mn-lt"/>
                <a:ea typeface="+mn-ea"/>
                <a:cs typeface="+mn-cs"/>
              </a:rPr>
              <a:t>designa</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hecho</a:t>
            </a:r>
            <a:r>
              <a:rPr lang="en-US" sz="1200" b="0" i="0" u="none" strike="noStrike" kern="1200" dirty="0">
                <a:solidFill>
                  <a:schemeClr val="tx1"/>
                </a:solidFill>
                <a:effectLst/>
                <a:latin typeface="+mn-lt"/>
                <a:ea typeface="+mn-ea"/>
                <a:cs typeface="+mn-cs"/>
              </a:rPr>
              <a:t> perfecto para </a:t>
            </a:r>
            <a:r>
              <a:rPr lang="en-US" sz="1200" b="0" i="0" u="none" strike="noStrike" kern="1200" dirty="0" err="1">
                <a:solidFill>
                  <a:schemeClr val="tx1"/>
                </a:solidFill>
                <a:effectLst/>
                <a:latin typeface="+mn-lt"/>
                <a:ea typeface="+mn-ea"/>
                <a:cs typeface="+mn-cs"/>
              </a:rPr>
              <a:t>siempre</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28</a:t>
            </a:fld>
            <a:endParaRPr lang="en-US"/>
          </a:p>
        </p:txBody>
      </p:sp>
    </p:spTree>
    <p:extLst>
      <p:ext uri="{BB962C8B-B14F-4D97-AF65-F5344CB8AC3E}">
        <p14:creationId xmlns:p14="http://schemas.microsoft.com/office/powerpoint/2010/main" val="2568512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Rom 6:10</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cuanto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murió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murió</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pecado</a:t>
            </a:r>
            <a:r>
              <a:rPr lang="en-US" sz="1200" b="0" i="0" u="none" strike="noStrike" kern="1200" dirty="0">
                <a:solidFill>
                  <a:schemeClr val="tx1"/>
                </a:solidFill>
                <a:effectLst/>
                <a:latin typeface="+mn-lt"/>
                <a:ea typeface="+mn-ea"/>
                <a:cs typeface="+mn-cs"/>
              </a:rPr>
              <a:t> de una </a:t>
            </a:r>
            <a:r>
              <a:rPr lang="en-US" sz="1200" b="0" i="0" u="none" strike="noStrike" kern="1200" dirty="0" err="1">
                <a:solidFill>
                  <a:schemeClr val="tx1"/>
                </a:solidFill>
                <a:effectLst/>
                <a:latin typeface="+mn-lt"/>
                <a:ea typeface="+mn-ea"/>
                <a:cs typeface="+mn-cs"/>
              </a:rPr>
              <a:t>vez</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siempre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cuanto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vive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vive</a:t>
            </a:r>
            <a:r>
              <a:rPr lang="en-US" sz="1200" b="0" i="0" u="none" strike="noStrike" kern="1200" dirty="0">
                <a:solidFill>
                  <a:schemeClr val="tx1"/>
                </a:solidFill>
                <a:effectLst/>
                <a:latin typeface="+mn-lt"/>
                <a:ea typeface="+mn-ea"/>
                <a:cs typeface="+mn-cs"/>
              </a:rPr>
              <a:t> para Dios.</a:t>
            </a:r>
          </a:p>
          <a:p>
            <a:r>
              <a:rPr lang="en-US" sz="1200" b="1" i="0" u="sng" strike="noStrike" kern="1200" dirty="0">
                <a:solidFill>
                  <a:schemeClr val="tx1"/>
                </a:solidFill>
                <a:effectLst/>
                <a:latin typeface="+mn-lt"/>
                <a:ea typeface="+mn-ea"/>
                <a:cs typeface="+mn-cs"/>
                <a:hlinkClick r:id="rId4"/>
              </a:rPr>
              <a:t>1Pe 3:10</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Pues</a:t>
            </a:r>
            <a:r>
              <a:rPr lang="en-US" sz="1200" b="0" i="0" u="none" strike="noStrike" kern="1200" dirty="0">
                <a:solidFill>
                  <a:schemeClr val="tx1"/>
                </a:solidFill>
                <a:effectLst/>
                <a:latin typeface="+mn-lt"/>
                <a:ea typeface="+mn-ea"/>
                <a:cs typeface="+mn-cs"/>
              </a:rPr>
              <a:t> EL QUE QUIERE AMAR LA VIDA Y VER DÍAS BUENOS, REFRENE SU LENGUA DEL MAL Y SUS LABIOS NO HABLEN ENGAÑO.</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29</a:t>
            </a:fld>
            <a:endParaRPr lang="en-US"/>
          </a:p>
        </p:txBody>
      </p:sp>
    </p:spTree>
    <p:extLst>
      <p:ext uri="{BB962C8B-B14F-4D97-AF65-F5344CB8AC3E}">
        <p14:creationId xmlns:p14="http://schemas.microsoft.com/office/powerpoint/2010/main" val="11020887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Joh 19:30</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Jesús, </a:t>
            </a:r>
            <a:r>
              <a:rPr lang="en-US" sz="1200" b="0" i="0" u="none" strike="noStrike" kern="1200" dirty="0" err="1">
                <a:solidFill>
                  <a:schemeClr val="tx1"/>
                </a:solidFill>
                <a:effectLst/>
                <a:latin typeface="+mn-lt"/>
                <a:ea typeface="+mn-ea"/>
                <a:cs typeface="+mn-cs"/>
              </a:rPr>
              <a:t>cuando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hubo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tomado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vinagre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Consumado</a:t>
            </a:r>
            <a:r>
              <a:rPr lang="en-US" sz="1200" b="0" i="0" u="none" strike="noStrike" kern="1200" dirty="0">
                <a:solidFill>
                  <a:schemeClr val="tx1"/>
                </a:solidFill>
                <a:effectLst/>
                <a:latin typeface="+mn-lt"/>
                <a:ea typeface="+mn-ea"/>
                <a:cs typeface="+mn-cs"/>
              </a:rPr>
              <a:t> es! E </a:t>
            </a:r>
            <a:r>
              <a:rPr lang="en-US" sz="1200" b="0" i="0" u="none" strike="noStrike" kern="1200" dirty="0" err="1">
                <a:solidFill>
                  <a:schemeClr val="tx1"/>
                </a:solidFill>
                <a:effectLst/>
                <a:latin typeface="+mn-lt"/>
                <a:ea typeface="+mn-ea"/>
                <a:cs typeface="+mn-cs"/>
              </a:rPr>
              <a:t>inclinando</a:t>
            </a:r>
            <a:r>
              <a:rPr lang="en-US" sz="1200" b="0" i="0" u="none" strike="noStrike" kern="1200" dirty="0">
                <a:solidFill>
                  <a:schemeClr val="tx1"/>
                </a:solidFill>
                <a:effectLst/>
                <a:latin typeface="+mn-lt"/>
                <a:ea typeface="+mn-ea"/>
                <a:cs typeface="+mn-cs"/>
              </a:rPr>
              <a:t> la cabeza, </a:t>
            </a:r>
            <a:r>
              <a:rPr lang="en-US" sz="1200" b="0" i="0" u="none" strike="noStrike" kern="1200" dirty="0" err="1">
                <a:solidFill>
                  <a:schemeClr val="tx1"/>
                </a:solidFill>
                <a:effectLst/>
                <a:latin typeface="+mn-lt"/>
                <a:ea typeface="+mn-ea"/>
                <a:cs typeface="+mn-cs"/>
              </a:rPr>
              <a:t>entregó</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espíritu</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Col 2:8</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Mirad</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nadie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haga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cautivos</a:t>
            </a:r>
            <a:r>
              <a:rPr lang="en-US" sz="1200" b="0" i="0" u="none" strike="noStrike" kern="1200" dirty="0">
                <a:solidFill>
                  <a:schemeClr val="tx1"/>
                </a:solidFill>
                <a:effectLst/>
                <a:latin typeface="+mn-lt"/>
                <a:ea typeface="+mn-ea"/>
                <a:cs typeface="+mn-cs"/>
              </a:rPr>
              <a:t> por medio de </a:t>
            </a:r>
            <a:r>
              <a:rPr lang="en-US" sz="1200" b="0" i="1"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filosofía</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vanas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sutilezas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según</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tradición</a:t>
            </a:r>
            <a:r>
              <a:rPr lang="en-US" sz="1200" b="0" i="0" u="none" strike="noStrike" kern="1200" dirty="0">
                <a:solidFill>
                  <a:schemeClr val="tx1"/>
                </a:solidFill>
                <a:effectLst/>
                <a:latin typeface="+mn-lt"/>
                <a:ea typeface="+mn-ea"/>
                <a:cs typeface="+mn-cs"/>
              </a:rPr>
              <a:t> de los hombres, </a:t>
            </a:r>
            <a:r>
              <a:rPr lang="en-US" sz="1200" b="0" i="0" u="none" strike="noStrike" kern="1200" dirty="0" err="1">
                <a:solidFill>
                  <a:schemeClr val="tx1"/>
                </a:solidFill>
                <a:effectLst/>
                <a:latin typeface="+mn-lt"/>
                <a:ea typeface="+mn-ea"/>
                <a:cs typeface="+mn-cs"/>
              </a:rPr>
              <a:t>conforme</a:t>
            </a:r>
            <a:r>
              <a:rPr lang="en-US" sz="1200" b="0" i="0" u="none" strike="noStrike" kern="1200" dirty="0">
                <a:solidFill>
                  <a:schemeClr val="tx1"/>
                </a:solidFill>
                <a:effectLst/>
                <a:latin typeface="+mn-lt"/>
                <a:ea typeface="+mn-ea"/>
                <a:cs typeface="+mn-cs"/>
              </a:rPr>
              <a:t> a los </a:t>
            </a:r>
            <a:r>
              <a:rPr lang="en-US" sz="1200" b="0" i="0" u="none" strike="noStrike" kern="1200" dirty="0" err="1">
                <a:solidFill>
                  <a:schemeClr val="tx1"/>
                </a:solidFill>
                <a:effectLst/>
                <a:latin typeface="+mn-lt"/>
                <a:ea typeface="+mn-ea"/>
                <a:cs typeface="+mn-cs"/>
              </a:rPr>
              <a:t>principios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elementales</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mundo</a:t>
            </a:r>
            <a:r>
              <a:rPr lang="en-US" sz="1200" b="0" i="0" u="none" strike="noStrike" kern="1200" dirty="0">
                <a:solidFill>
                  <a:schemeClr val="tx1"/>
                </a:solidFill>
                <a:effectLst/>
                <a:latin typeface="+mn-lt"/>
                <a:ea typeface="+mn-ea"/>
                <a:cs typeface="+mn-cs"/>
              </a:rPr>
              <a:t> y no </a:t>
            </a:r>
            <a:r>
              <a:rPr lang="en-US" sz="1200" b="0" i="0" u="none" strike="noStrike" kern="1200" dirty="0" err="1">
                <a:solidFill>
                  <a:schemeClr val="tx1"/>
                </a:solidFill>
                <a:effectLst/>
                <a:latin typeface="+mn-lt"/>
                <a:ea typeface="+mn-ea"/>
                <a:cs typeface="+mn-cs"/>
              </a:rPr>
              <a:t>según</a:t>
            </a:r>
            <a:r>
              <a:rPr lang="en-US" sz="1200" b="0" i="0" u="none" strike="noStrike" kern="1200" dirty="0">
                <a:solidFill>
                  <a:schemeClr val="tx1"/>
                </a:solidFill>
                <a:effectLst/>
                <a:latin typeface="+mn-lt"/>
                <a:ea typeface="+mn-ea"/>
                <a:cs typeface="+mn-cs"/>
              </a:rPr>
              <a:t> Cristo.</a:t>
            </a:r>
          </a:p>
          <a:p>
            <a:r>
              <a:rPr lang="en-US" sz="1200" b="1" i="0" u="sng" strike="noStrike" kern="1200" dirty="0">
                <a:solidFill>
                  <a:schemeClr val="tx1"/>
                </a:solidFill>
                <a:effectLst/>
                <a:latin typeface="+mn-lt"/>
                <a:ea typeface="+mn-ea"/>
                <a:cs typeface="+mn-cs"/>
                <a:hlinkClick r:id="rId5"/>
              </a:rPr>
              <a:t>Col 2:9</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toda</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plenitud</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Deidad</a:t>
            </a:r>
            <a:r>
              <a:rPr lang="en-US" sz="1200" b="0" i="0" u="none" strike="noStrike" kern="1200" dirty="0">
                <a:solidFill>
                  <a:schemeClr val="tx1"/>
                </a:solidFill>
                <a:effectLst/>
                <a:latin typeface="+mn-lt"/>
                <a:ea typeface="+mn-ea"/>
                <a:cs typeface="+mn-cs"/>
              </a:rPr>
              <a:t> reside </a:t>
            </a:r>
            <a:r>
              <a:rPr lang="en-US" sz="1200" b="0" i="0" u="none" strike="noStrike" kern="1200" dirty="0" err="1">
                <a:solidFill>
                  <a:schemeClr val="tx1"/>
                </a:solidFill>
                <a:effectLst/>
                <a:latin typeface="+mn-lt"/>
                <a:ea typeface="+mn-ea"/>
                <a:cs typeface="+mn-cs"/>
              </a:rPr>
              <a:t>corporalmente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Col 2:10</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habéis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hechos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completos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que es la cabeza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poder</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autoridad</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7"/>
              </a:rPr>
              <a:t>Col 2:11</a:t>
            </a:r>
            <a:r>
              <a:rPr lang="en-US" sz="1200" b="0" i="0" u="none" strike="noStrike" kern="1200" dirty="0">
                <a:solidFill>
                  <a:schemeClr val="tx1"/>
                </a:solidFill>
                <a:effectLst/>
                <a:latin typeface="+mn-lt"/>
                <a:ea typeface="+mn-ea"/>
                <a:cs typeface="+mn-cs"/>
                <a:hlinkClick r:id="rId7"/>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fuisteis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circuncidados</a:t>
            </a:r>
            <a:r>
              <a:rPr lang="en-US" sz="1200" b="0" i="0" u="none" strike="noStrike" kern="1200" dirty="0">
                <a:solidFill>
                  <a:schemeClr val="tx1"/>
                </a:solidFill>
                <a:effectLst/>
                <a:latin typeface="+mn-lt"/>
                <a:ea typeface="+mn-ea"/>
                <a:cs typeface="+mn-cs"/>
              </a:rPr>
              <a:t> con una </a:t>
            </a:r>
            <a:r>
              <a:rPr lang="en-US" sz="1200" b="0" i="0" u="none" strike="noStrike" kern="1200" dirty="0" err="1">
                <a:solidFill>
                  <a:schemeClr val="tx1"/>
                </a:solidFill>
                <a:effectLst/>
                <a:latin typeface="+mn-lt"/>
                <a:ea typeface="+mn-ea"/>
                <a:cs typeface="+mn-cs"/>
              </a:rPr>
              <a:t>circuncisión</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hecha</a:t>
            </a:r>
            <a:r>
              <a:rPr lang="en-US" sz="1200" b="0" i="0" u="none" strike="noStrike" kern="1200" dirty="0">
                <a:solidFill>
                  <a:schemeClr val="tx1"/>
                </a:solidFill>
                <a:effectLst/>
                <a:latin typeface="+mn-lt"/>
                <a:ea typeface="+mn-ea"/>
                <a:cs typeface="+mn-cs"/>
              </a:rPr>
              <a:t> por manos, al </a:t>
            </a:r>
            <a:r>
              <a:rPr lang="en-US" sz="1200" b="0" i="0" u="none" strike="noStrike" kern="1200" dirty="0" err="1">
                <a:solidFill>
                  <a:schemeClr val="tx1"/>
                </a:solidFill>
                <a:effectLst/>
                <a:latin typeface="+mn-lt"/>
                <a:ea typeface="+mn-ea"/>
                <a:cs typeface="+mn-cs"/>
              </a:rPr>
              <a:t>quitar</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cuerpo</a:t>
            </a:r>
            <a:r>
              <a:rPr lang="en-US" sz="1200" b="0" i="0" u="none" strike="noStrike" kern="1200" dirty="0">
                <a:solidFill>
                  <a:schemeClr val="tx1"/>
                </a:solidFill>
                <a:effectLst/>
                <a:latin typeface="+mn-lt"/>
                <a:ea typeface="+mn-ea"/>
                <a:cs typeface="+mn-cs"/>
              </a:rPr>
              <a:t> de la carne </a:t>
            </a:r>
            <a:r>
              <a:rPr lang="en-US" sz="1200" b="0" i="0" u="none" strike="noStrike" kern="1200" dirty="0" err="1">
                <a:solidFill>
                  <a:schemeClr val="tx1"/>
                </a:solidFill>
                <a:effectLst/>
                <a:latin typeface="+mn-lt"/>
                <a:ea typeface="+mn-ea"/>
                <a:cs typeface="+mn-cs"/>
              </a:rPr>
              <a:t>mediante</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circuncisión</a:t>
            </a:r>
            <a:r>
              <a:rPr lang="en-US" sz="1200" b="0" i="0" u="none" strike="noStrike" kern="1200" dirty="0">
                <a:solidFill>
                  <a:schemeClr val="tx1"/>
                </a:solidFill>
                <a:effectLst/>
                <a:latin typeface="+mn-lt"/>
                <a:ea typeface="+mn-ea"/>
                <a:cs typeface="+mn-cs"/>
              </a:rPr>
              <a:t> de Cristo;</a:t>
            </a:r>
          </a:p>
          <a:p>
            <a:r>
              <a:rPr lang="en-US" sz="1200" b="1" i="0" u="sng" strike="noStrike" kern="1200" dirty="0">
                <a:solidFill>
                  <a:schemeClr val="tx1"/>
                </a:solidFill>
                <a:effectLst/>
                <a:latin typeface="+mn-lt"/>
                <a:ea typeface="+mn-ea"/>
                <a:cs typeface="+mn-cs"/>
                <a:hlinkClick r:id="rId8"/>
              </a:rPr>
              <a:t>Col 2:12</a:t>
            </a:r>
            <a:r>
              <a:rPr lang="en-US" sz="1200" b="0" i="0" u="none" strike="noStrike" kern="1200" dirty="0">
                <a:solidFill>
                  <a:schemeClr val="tx1"/>
                </a:solidFill>
                <a:effectLst/>
                <a:latin typeface="+mn-lt"/>
                <a:ea typeface="+mn-ea"/>
                <a:cs typeface="+mn-cs"/>
                <a:hlinkClick r:id="rId8"/>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habiendo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sepultados</a:t>
            </a:r>
            <a:r>
              <a:rPr lang="en-US" sz="1200" b="0" i="0" u="none" strike="noStrike" kern="1200" dirty="0">
                <a:solidFill>
                  <a:schemeClr val="tx1"/>
                </a:solidFill>
                <a:effectLst/>
                <a:latin typeface="+mn-lt"/>
                <a:ea typeface="+mn-ea"/>
                <a:cs typeface="+mn-cs"/>
              </a:rPr>
              <a:t> con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bautismo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habéis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resucitado</a:t>
            </a:r>
            <a:r>
              <a:rPr lang="en-US" sz="1200" b="0" i="0" u="none" strike="noStrike" kern="1200" dirty="0">
                <a:solidFill>
                  <a:schemeClr val="tx1"/>
                </a:solidFill>
                <a:effectLst/>
                <a:latin typeface="+mn-lt"/>
                <a:ea typeface="+mn-ea"/>
                <a:cs typeface="+mn-cs"/>
              </a:rPr>
              <a:t> con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por la </a:t>
            </a:r>
            <a:r>
              <a:rPr lang="en-US" sz="1200" b="0" i="0" u="none" strike="noStrike" kern="1200" dirty="0" err="1">
                <a:solidFill>
                  <a:schemeClr val="tx1"/>
                </a:solidFill>
                <a:effectLst/>
                <a:latin typeface="+mn-lt"/>
                <a:ea typeface="+mn-ea"/>
                <a:cs typeface="+mn-cs"/>
              </a:rPr>
              <a:t>fe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acción</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del </a:t>
            </a:r>
            <a:r>
              <a:rPr lang="en-US" sz="1200" b="0" i="1" u="none" strike="noStrike" kern="1200" dirty="0" err="1">
                <a:solidFill>
                  <a:schemeClr val="tx1"/>
                </a:solidFill>
                <a:effectLst/>
                <a:latin typeface="+mn-lt"/>
                <a:ea typeface="+mn-ea"/>
                <a:cs typeface="+mn-cs"/>
              </a:rPr>
              <a:t>poder</a:t>
            </a:r>
            <a:r>
              <a:rPr lang="en-US" sz="1200" b="0" i="0" u="none" strike="noStrike" kern="1200" dirty="0">
                <a:solidFill>
                  <a:schemeClr val="tx1"/>
                </a:solidFill>
                <a:effectLst/>
                <a:latin typeface="+mn-lt"/>
                <a:ea typeface="+mn-ea"/>
                <a:cs typeface="+mn-cs"/>
              </a:rPr>
              <a:t> de Dios, que le </a:t>
            </a:r>
            <a:r>
              <a:rPr lang="en-US" sz="1200" b="0" i="0" u="none" strike="noStrike" kern="1200" dirty="0" err="1">
                <a:solidFill>
                  <a:schemeClr val="tx1"/>
                </a:solidFill>
                <a:effectLst/>
                <a:latin typeface="+mn-lt"/>
                <a:ea typeface="+mn-ea"/>
                <a:cs typeface="+mn-cs"/>
              </a:rPr>
              <a:t>resucitó</a:t>
            </a:r>
            <a:r>
              <a:rPr lang="en-US" sz="1200" b="0" i="0" u="none" strike="noStrike" kern="1200" dirty="0">
                <a:solidFill>
                  <a:schemeClr val="tx1"/>
                </a:solidFill>
                <a:effectLst/>
                <a:latin typeface="+mn-lt"/>
                <a:ea typeface="+mn-ea"/>
                <a:cs typeface="+mn-cs"/>
              </a:rPr>
              <a:t> de entre los </a:t>
            </a:r>
            <a:r>
              <a:rPr lang="en-US" sz="1200" b="0" i="0" u="none" strike="noStrike" kern="1200" dirty="0" err="1">
                <a:solidFill>
                  <a:schemeClr val="tx1"/>
                </a:solidFill>
                <a:effectLst/>
                <a:latin typeface="+mn-lt"/>
                <a:ea typeface="+mn-ea"/>
                <a:cs typeface="+mn-cs"/>
              </a:rPr>
              <a:t>muertos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9"/>
              </a:rPr>
              <a:t>Col 2:13</a:t>
            </a:r>
            <a:r>
              <a:rPr lang="en-US" sz="1200" b="0" i="0" u="none" strike="noStrike" kern="1200" dirty="0">
                <a:solidFill>
                  <a:schemeClr val="tx1"/>
                </a:solidFill>
                <a:effectLst/>
                <a:latin typeface="+mn-lt"/>
                <a:ea typeface="+mn-ea"/>
                <a:cs typeface="+mn-cs"/>
                <a:hlinkClick r:id="rId9"/>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cuando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estabais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muertos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vuestros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delitos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incircuncisión</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vuestra</a:t>
            </a:r>
            <a:r>
              <a:rPr lang="en-US" sz="1200" b="0" i="0" u="none" strike="noStrike" kern="1200" dirty="0">
                <a:solidFill>
                  <a:schemeClr val="tx1"/>
                </a:solidFill>
                <a:effectLst/>
                <a:latin typeface="+mn-lt"/>
                <a:ea typeface="+mn-ea"/>
                <a:cs typeface="+mn-cs"/>
              </a:rPr>
              <a:t> carne,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vida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juntamente</a:t>
            </a:r>
            <a:r>
              <a:rPr lang="en-US" sz="1200" b="0" i="0" u="none" strike="noStrike" kern="1200" dirty="0">
                <a:solidFill>
                  <a:schemeClr val="tx1"/>
                </a:solidFill>
                <a:effectLst/>
                <a:latin typeface="+mn-lt"/>
                <a:ea typeface="+mn-ea"/>
                <a:cs typeface="+mn-cs"/>
              </a:rPr>
              <a:t> con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habiéndonos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perdonado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delitos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0"/>
              </a:rPr>
              <a:t>Col 2:14</a:t>
            </a:r>
            <a:r>
              <a:rPr lang="en-US" sz="1200" b="0" i="0" u="none" strike="noStrike" kern="1200" dirty="0">
                <a:solidFill>
                  <a:schemeClr val="tx1"/>
                </a:solidFill>
                <a:effectLst/>
                <a:latin typeface="+mn-lt"/>
                <a:ea typeface="+mn-ea"/>
                <a:cs typeface="+mn-cs"/>
                <a:hlinkClick r:id="rId10"/>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habiendo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cancelado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documento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deuda</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consistía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decretos</a:t>
            </a:r>
            <a:r>
              <a:rPr lang="en-US" sz="1200" b="0" i="0" u="none" strike="noStrike" kern="1200" dirty="0">
                <a:solidFill>
                  <a:schemeClr val="tx1"/>
                </a:solidFill>
                <a:effectLst/>
                <a:latin typeface="+mn-lt"/>
                <a:ea typeface="+mn-ea"/>
                <a:cs typeface="+mn-cs"/>
              </a:rPr>
              <a:t> contra </a:t>
            </a:r>
            <a:r>
              <a:rPr lang="en-US" sz="1200" b="0" i="0" u="none" strike="noStrike" kern="1200" dirty="0" err="1">
                <a:solidFill>
                  <a:schemeClr val="tx1"/>
                </a:solidFill>
                <a:effectLst/>
                <a:latin typeface="+mn-lt"/>
                <a:ea typeface="+mn-ea"/>
                <a:cs typeface="+mn-cs"/>
              </a:rPr>
              <a:t>nosotros</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y</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nos</a:t>
            </a:r>
            <a:r>
              <a:rPr lang="en-US" sz="1200" b="0" i="0" u="none" strike="noStrike" kern="1200" dirty="0">
                <a:solidFill>
                  <a:schemeClr val="tx1"/>
                </a:solidFill>
                <a:effectLst/>
                <a:latin typeface="+mn-lt"/>
                <a:ea typeface="+mn-ea"/>
                <a:cs typeface="+mn-cs"/>
              </a:rPr>
              <a:t> era </a:t>
            </a:r>
            <a:r>
              <a:rPr lang="en-US" sz="1200" b="0" i="0" u="none" strike="noStrike" kern="1200" dirty="0" err="1">
                <a:solidFill>
                  <a:schemeClr val="tx1"/>
                </a:solidFill>
                <a:effectLst/>
                <a:latin typeface="+mn-lt"/>
                <a:ea typeface="+mn-ea"/>
                <a:cs typeface="+mn-cs"/>
              </a:rPr>
              <a:t>adverso</a:t>
            </a:r>
            <a:r>
              <a:rPr lang="en-US" sz="1200" b="0" i="0" u="none" strike="noStrike" kern="1200" dirty="0">
                <a:solidFill>
                  <a:schemeClr val="tx1"/>
                </a:solidFill>
                <a:effectLst/>
                <a:latin typeface="+mn-lt"/>
                <a:ea typeface="+mn-ea"/>
                <a:cs typeface="+mn-cs"/>
              </a:rPr>
              <a:t>, y lo ha </a:t>
            </a:r>
            <a:r>
              <a:rPr lang="en-US" sz="1200" b="0" i="0" u="none" strike="noStrike" kern="1200" dirty="0" err="1">
                <a:solidFill>
                  <a:schemeClr val="tx1"/>
                </a:solidFill>
                <a:effectLst/>
                <a:latin typeface="+mn-lt"/>
                <a:ea typeface="+mn-ea"/>
                <a:cs typeface="+mn-cs"/>
              </a:rPr>
              <a:t>quitado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medio, </a:t>
            </a:r>
            <a:r>
              <a:rPr lang="en-US" sz="1200" b="0" i="0" u="none" strike="noStrike" kern="1200" dirty="0" err="1">
                <a:solidFill>
                  <a:schemeClr val="tx1"/>
                </a:solidFill>
                <a:effectLst/>
                <a:latin typeface="+mn-lt"/>
                <a:ea typeface="+mn-ea"/>
                <a:cs typeface="+mn-cs"/>
              </a:rPr>
              <a:t>clavándolo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cruz</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1"/>
              </a:rPr>
              <a:t>Col 2:15</a:t>
            </a:r>
            <a:r>
              <a:rPr lang="en-US" sz="1200" b="0" i="0" u="none" strike="noStrike" kern="1200" dirty="0">
                <a:solidFill>
                  <a:schemeClr val="tx1"/>
                </a:solidFill>
                <a:effectLst/>
                <a:latin typeface="+mn-lt"/>
                <a:ea typeface="+mn-ea"/>
                <a:cs typeface="+mn-cs"/>
                <a:hlinkClick r:id="rId11"/>
              </a:rPr>
              <a:t> </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Y</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habiendo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despojado</a:t>
            </a:r>
            <a:r>
              <a:rPr lang="en-US" sz="1200" b="0" i="0" u="none" strike="noStrike" kern="1200" dirty="0">
                <a:solidFill>
                  <a:schemeClr val="tx1"/>
                </a:solidFill>
                <a:effectLst/>
                <a:latin typeface="+mn-lt"/>
                <a:ea typeface="+mn-ea"/>
                <a:cs typeface="+mn-cs"/>
              </a:rPr>
              <a:t> a los </a:t>
            </a:r>
            <a:r>
              <a:rPr lang="en-US" sz="1200" b="0" i="0" u="none" strike="noStrike" kern="1200" dirty="0" err="1">
                <a:solidFill>
                  <a:schemeClr val="tx1"/>
                </a:solidFill>
                <a:effectLst/>
                <a:latin typeface="+mn-lt"/>
                <a:ea typeface="+mn-ea"/>
                <a:cs typeface="+mn-cs"/>
              </a:rPr>
              <a:t>poderes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autoridades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hizo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 un </a:t>
            </a:r>
            <a:r>
              <a:rPr lang="en-US" sz="1200" b="0" i="0" u="none" strike="noStrike" kern="1200" dirty="0" err="1">
                <a:solidFill>
                  <a:schemeClr val="tx1"/>
                </a:solidFill>
                <a:effectLst/>
                <a:latin typeface="+mn-lt"/>
                <a:ea typeface="+mn-ea"/>
                <a:cs typeface="+mn-cs"/>
              </a:rPr>
              <a:t>espectáculo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público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triunfando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 por medio de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2"/>
              </a:rPr>
              <a:t>Joh 6:35</a:t>
            </a:r>
            <a:r>
              <a:rPr lang="en-US" sz="1200" b="0" i="0" u="none" strike="noStrike" kern="1200" dirty="0">
                <a:solidFill>
                  <a:schemeClr val="tx1"/>
                </a:solidFill>
                <a:effectLst/>
                <a:latin typeface="+mn-lt"/>
                <a:ea typeface="+mn-ea"/>
                <a:cs typeface="+mn-cs"/>
                <a:hlinkClick r:id="rId12"/>
              </a:rPr>
              <a:t> </a:t>
            </a:r>
            <a:r>
              <a:rPr lang="en-US" sz="1200" b="0" i="0" u="none" strike="noStrike" kern="1200" dirty="0">
                <a:solidFill>
                  <a:schemeClr val="tx1"/>
                </a:solidFill>
                <a:effectLst/>
                <a:latin typeface="+mn-lt"/>
                <a:ea typeface="+mn-ea"/>
                <a:cs typeface="+mn-cs"/>
              </a:rPr>
              <a:t> Jesús les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soy el pan de la </a:t>
            </a:r>
            <a:r>
              <a:rPr lang="en-US" sz="1200" b="0" i="0" u="none" strike="noStrike" kern="1200" dirty="0" err="1">
                <a:solidFill>
                  <a:schemeClr val="tx1"/>
                </a:solidFill>
                <a:effectLst/>
                <a:latin typeface="+mn-lt"/>
                <a:ea typeface="+mn-ea"/>
                <a:cs typeface="+mn-cs"/>
              </a:rPr>
              <a:t>vida</a:t>
            </a:r>
            <a:r>
              <a:rPr lang="en-US" sz="1200" b="0" i="0" u="none" strike="noStrike" kern="1200" dirty="0">
                <a:solidFill>
                  <a:schemeClr val="tx1"/>
                </a:solidFill>
                <a:effectLst/>
                <a:latin typeface="+mn-lt"/>
                <a:ea typeface="+mn-ea"/>
                <a:cs typeface="+mn-cs"/>
              </a:rPr>
              <a:t>; el que </a:t>
            </a:r>
            <a:r>
              <a:rPr lang="en-US" sz="1200" b="0" i="0" u="none" strike="noStrike" kern="1200" dirty="0" err="1">
                <a:solidFill>
                  <a:schemeClr val="tx1"/>
                </a:solidFill>
                <a:effectLst/>
                <a:latin typeface="+mn-lt"/>
                <a:ea typeface="+mn-ea"/>
                <a:cs typeface="+mn-cs"/>
              </a:rPr>
              <a:t>viene</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mí</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tendrá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hambre</a:t>
            </a:r>
            <a:r>
              <a:rPr lang="en-US" sz="1200" b="0" i="0" u="none" strike="noStrike" kern="1200" dirty="0">
                <a:solidFill>
                  <a:schemeClr val="tx1"/>
                </a:solidFill>
                <a:effectLst/>
                <a:latin typeface="+mn-lt"/>
                <a:ea typeface="+mn-ea"/>
                <a:cs typeface="+mn-cs"/>
              </a:rPr>
              <a:t>, y el que cree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nunca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tendrá</a:t>
            </a:r>
            <a:r>
              <a:rPr lang="en-US" sz="1200" b="0" i="0" u="none" strike="noStrike" kern="1200" dirty="0">
                <a:solidFill>
                  <a:schemeClr val="tx1"/>
                </a:solidFill>
                <a:effectLst/>
                <a:latin typeface="+mn-lt"/>
                <a:ea typeface="+mn-ea"/>
                <a:cs typeface="+mn-cs"/>
              </a:rPr>
              <a:t> sed.</a:t>
            </a:r>
          </a:p>
          <a:p>
            <a:r>
              <a:rPr lang="en-US" sz="1200" b="1" i="0" u="sng" strike="noStrike" kern="1200" dirty="0">
                <a:solidFill>
                  <a:schemeClr val="tx1"/>
                </a:solidFill>
                <a:effectLst/>
                <a:latin typeface="+mn-lt"/>
                <a:ea typeface="+mn-ea"/>
                <a:cs typeface="+mn-cs"/>
                <a:hlinkClick r:id="rId13"/>
              </a:rPr>
              <a:t>Joh 6:36</a:t>
            </a:r>
            <a:r>
              <a:rPr lang="en-US" sz="1200" b="0" i="0" u="none" strike="noStrike" kern="1200" dirty="0">
                <a:solidFill>
                  <a:schemeClr val="tx1"/>
                </a:solidFill>
                <a:effectLst/>
                <a:latin typeface="+mn-lt"/>
                <a:ea typeface="+mn-ea"/>
                <a:cs typeface="+mn-cs"/>
                <a:hlinkClick r:id="rId13"/>
              </a:rPr>
              <a:t> </a:t>
            </a:r>
            <a:r>
              <a:rPr lang="en-US" sz="1200" b="0" i="0" u="none" strike="noStrike" kern="1200" dirty="0">
                <a:solidFill>
                  <a:schemeClr val="tx1"/>
                </a:solidFill>
                <a:effectLst/>
                <a:latin typeface="+mn-lt"/>
                <a:ea typeface="+mn-ea"/>
                <a:cs typeface="+mn-cs"/>
              </a:rPr>
              <a:t> Pero </a:t>
            </a:r>
            <a:r>
              <a:rPr lang="en-US" sz="1200" b="0" i="1" u="none" strike="noStrike" kern="1200" dirty="0" err="1">
                <a:solidFill>
                  <a:schemeClr val="tx1"/>
                </a:solidFill>
                <a:effectLst/>
                <a:latin typeface="+mn-lt"/>
                <a:ea typeface="+mn-ea"/>
                <a:cs typeface="+mn-cs"/>
              </a:rPr>
              <a:t>ya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dije</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aunque</a:t>
            </a:r>
            <a:r>
              <a:rPr lang="en-US" sz="1200" b="0" i="0" u="none" strike="noStrike" kern="1200" dirty="0">
                <a:solidFill>
                  <a:schemeClr val="tx1"/>
                </a:solidFill>
                <a:effectLst/>
                <a:latin typeface="+mn-lt"/>
                <a:ea typeface="+mn-ea"/>
                <a:cs typeface="+mn-cs"/>
              </a:rPr>
              <a:t> me </a:t>
            </a:r>
            <a:r>
              <a:rPr lang="en-US" sz="1200" b="0" i="0" u="none" strike="noStrike" kern="1200" dirty="0" err="1">
                <a:solidFill>
                  <a:schemeClr val="tx1"/>
                </a:solidFill>
                <a:effectLst/>
                <a:latin typeface="+mn-lt"/>
                <a:ea typeface="+mn-ea"/>
                <a:cs typeface="+mn-cs"/>
              </a:rPr>
              <a:t>habéis</a:t>
            </a:r>
            <a:r>
              <a:rPr lang="en-US" sz="1200" b="0" i="0" u="none" strike="noStrike" kern="1200" dirty="0">
                <a:solidFill>
                  <a:schemeClr val="tx1"/>
                </a:solidFill>
                <a:effectLst/>
                <a:latin typeface="+mn-lt"/>
                <a:ea typeface="+mn-ea"/>
                <a:cs typeface="+mn-cs"/>
              </a:rPr>
              <a:t> visto, no </a:t>
            </a:r>
            <a:r>
              <a:rPr lang="en-US" sz="1200" b="0" i="0" u="none" strike="noStrike" kern="1200" dirty="0" err="1">
                <a:solidFill>
                  <a:schemeClr val="tx1"/>
                </a:solidFill>
                <a:effectLst/>
                <a:latin typeface="+mn-lt"/>
                <a:ea typeface="+mn-ea"/>
                <a:cs typeface="+mn-cs"/>
              </a:rPr>
              <a:t>creéis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4"/>
              </a:rPr>
              <a:t>Joh 6:37</a:t>
            </a:r>
            <a:r>
              <a:rPr lang="en-US" sz="1200" b="0" i="0" u="none" strike="noStrike" kern="1200" dirty="0">
                <a:solidFill>
                  <a:schemeClr val="tx1"/>
                </a:solidFill>
                <a:effectLst/>
                <a:latin typeface="+mn-lt"/>
                <a:ea typeface="+mn-ea"/>
                <a:cs typeface="+mn-cs"/>
                <a:hlinkClick r:id="rId1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Todo</a:t>
            </a:r>
            <a:r>
              <a:rPr lang="en-US" sz="1200" b="0" i="0" u="none" strike="noStrike" kern="1200" dirty="0">
                <a:solidFill>
                  <a:schemeClr val="tx1"/>
                </a:solidFill>
                <a:effectLst/>
                <a:latin typeface="+mn-lt"/>
                <a:ea typeface="+mn-ea"/>
                <a:cs typeface="+mn-cs"/>
              </a:rPr>
              <a:t> lo que el Padre me da, </a:t>
            </a:r>
            <a:r>
              <a:rPr lang="en-US" sz="1200" b="0" i="0" u="none" strike="noStrike" kern="1200" dirty="0" err="1">
                <a:solidFill>
                  <a:schemeClr val="tx1"/>
                </a:solidFill>
                <a:effectLst/>
                <a:latin typeface="+mn-lt"/>
                <a:ea typeface="+mn-ea"/>
                <a:cs typeface="+mn-cs"/>
              </a:rPr>
              <a:t>vendrá</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mí</a:t>
            </a:r>
            <a:r>
              <a:rPr lang="en-US" sz="1200" b="0" i="0" u="none" strike="noStrike" kern="1200" dirty="0">
                <a:solidFill>
                  <a:schemeClr val="tx1"/>
                </a:solidFill>
                <a:effectLst/>
                <a:latin typeface="+mn-lt"/>
                <a:ea typeface="+mn-ea"/>
                <a:cs typeface="+mn-cs"/>
              </a:rPr>
              <a:t>; y al que </a:t>
            </a:r>
            <a:r>
              <a:rPr lang="en-US" sz="1200" b="0" i="0" u="none" strike="noStrike" kern="1200" dirty="0" err="1">
                <a:solidFill>
                  <a:schemeClr val="tx1"/>
                </a:solidFill>
                <a:effectLst/>
                <a:latin typeface="+mn-lt"/>
                <a:ea typeface="+mn-ea"/>
                <a:cs typeface="+mn-cs"/>
              </a:rPr>
              <a:t>viene</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mí</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ningún</a:t>
            </a:r>
            <a:r>
              <a:rPr lang="en-US" sz="1200" b="0" i="0" u="none" strike="noStrike" kern="1200" dirty="0">
                <a:solidFill>
                  <a:schemeClr val="tx1"/>
                </a:solidFill>
                <a:effectLst/>
                <a:latin typeface="+mn-lt"/>
                <a:ea typeface="+mn-ea"/>
                <a:cs typeface="+mn-cs"/>
              </a:rPr>
              <a:t> modo lo </a:t>
            </a:r>
            <a:r>
              <a:rPr lang="en-US" sz="1200" b="0" i="0" u="none" strike="noStrike" kern="1200" dirty="0" err="1">
                <a:solidFill>
                  <a:schemeClr val="tx1"/>
                </a:solidFill>
                <a:effectLst/>
                <a:latin typeface="+mn-lt"/>
                <a:ea typeface="+mn-ea"/>
                <a:cs typeface="+mn-cs"/>
              </a:rPr>
              <a:t>echaré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fuera</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5"/>
              </a:rPr>
              <a:t>Joh 6:38</a:t>
            </a:r>
            <a:r>
              <a:rPr lang="en-US" sz="1200" b="0" i="0" u="none" strike="noStrike" kern="1200" dirty="0">
                <a:solidFill>
                  <a:schemeClr val="tx1"/>
                </a:solidFill>
                <a:effectLst/>
                <a:latin typeface="+mn-lt"/>
                <a:ea typeface="+mn-ea"/>
                <a:cs typeface="+mn-cs"/>
                <a:hlinkClick r:id="rId1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he </a:t>
            </a:r>
            <a:r>
              <a:rPr lang="en-US" sz="1200" b="0" i="0" u="none" strike="noStrike" kern="1200" dirty="0" err="1">
                <a:solidFill>
                  <a:schemeClr val="tx1"/>
                </a:solidFill>
                <a:effectLst/>
                <a:latin typeface="+mn-lt"/>
                <a:ea typeface="+mn-ea"/>
                <a:cs typeface="+mn-cs"/>
              </a:rPr>
              <a:t>descendido</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cielo</a:t>
            </a:r>
            <a:r>
              <a:rPr lang="en-US" sz="1200" b="0" i="0" u="none" strike="noStrike" kern="1200" dirty="0">
                <a:solidFill>
                  <a:schemeClr val="tx1"/>
                </a:solidFill>
                <a:effectLst/>
                <a:latin typeface="+mn-lt"/>
                <a:ea typeface="+mn-ea"/>
                <a:cs typeface="+mn-cs"/>
              </a:rPr>
              <a:t>, no para </a:t>
            </a:r>
            <a:r>
              <a:rPr lang="en-US" sz="1200" b="0" i="0" u="none" strike="noStrike" kern="1200" dirty="0" err="1">
                <a:solidFill>
                  <a:schemeClr val="tx1"/>
                </a:solidFill>
                <a:effectLst/>
                <a:latin typeface="+mn-lt"/>
                <a:ea typeface="+mn-ea"/>
                <a:cs typeface="+mn-cs"/>
              </a:rPr>
              <a:t>hacer</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voluntad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sino</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voluntad</a:t>
            </a:r>
            <a:r>
              <a:rPr lang="en-US" sz="1200" b="0" i="0" u="none" strike="noStrike" kern="1200" dirty="0">
                <a:solidFill>
                  <a:schemeClr val="tx1"/>
                </a:solidFill>
                <a:effectLst/>
                <a:latin typeface="+mn-lt"/>
                <a:ea typeface="+mn-ea"/>
                <a:cs typeface="+mn-cs"/>
              </a:rPr>
              <a:t> del que me </a:t>
            </a:r>
            <a:r>
              <a:rPr lang="en-US" sz="1200" b="0" i="0" u="none" strike="noStrike" kern="1200" dirty="0" err="1">
                <a:solidFill>
                  <a:schemeClr val="tx1"/>
                </a:solidFill>
                <a:effectLst/>
                <a:latin typeface="+mn-lt"/>
                <a:ea typeface="+mn-ea"/>
                <a:cs typeface="+mn-cs"/>
              </a:rPr>
              <a:t>envió</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6"/>
              </a:rPr>
              <a:t>Joh 6:39</a:t>
            </a:r>
            <a:r>
              <a:rPr lang="en-US" sz="1200" b="0" i="0" u="none" strike="noStrike" kern="1200" dirty="0">
                <a:solidFill>
                  <a:schemeClr val="tx1"/>
                </a:solidFill>
                <a:effectLst/>
                <a:latin typeface="+mn-lt"/>
                <a:ea typeface="+mn-ea"/>
                <a:cs typeface="+mn-cs"/>
                <a:hlinkClick r:id="rId16"/>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esta</a:t>
            </a:r>
            <a:r>
              <a:rPr lang="en-US" sz="1200" b="0" i="0" u="none" strike="noStrike" kern="1200" dirty="0">
                <a:solidFill>
                  <a:schemeClr val="tx1"/>
                </a:solidFill>
                <a:effectLst/>
                <a:latin typeface="+mn-lt"/>
                <a:ea typeface="+mn-ea"/>
                <a:cs typeface="+mn-cs"/>
              </a:rPr>
              <a:t> es la </a:t>
            </a:r>
            <a:r>
              <a:rPr lang="en-US" sz="1200" b="0" i="0" u="none" strike="noStrike" kern="1200" dirty="0" err="1">
                <a:solidFill>
                  <a:schemeClr val="tx1"/>
                </a:solidFill>
                <a:effectLst/>
                <a:latin typeface="+mn-lt"/>
                <a:ea typeface="+mn-ea"/>
                <a:cs typeface="+mn-cs"/>
              </a:rPr>
              <a:t>voluntad</a:t>
            </a:r>
            <a:r>
              <a:rPr lang="en-US" sz="1200" b="0" i="0" u="none" strike="noStrike" kern="1200" dirty="0">
                <a:solidFill>
                  <a:schemeClr val="tx1"/>
                </a:solidFill>
                <a:effectLst/>
                <a:latin typeface="+mn-lt"/>
                <a:ea typeface="+mn-ea"/>
                <a:cs typeface="+mn-cs"/>
              </a:rPr>
              <a:t> del que me </a:t>
            </a:r>
            <a:r>
              <a:rPr lang="en-US" sz="1200" b="0" i="0" u="none" strike="noStrike" kern="1200" dirty="0" err="1">
                <a:solidFill>
                  <a:schemeClr val="tx1"/>
                </a:solidFill>
                <a:effectLst/>
                <a:latin typeface="+mn-lt"/>
                <a:ea typeface="+mn-ea"/>
                <a:cs typeface="+mn-cs"/>
              </a:rPr>
              <a:t>envió</a:t>
            </a:r>
            <a:r>
              <a:rPr lang="en-US" sz="1200" b="0" i="0" u="none" strike="noStrike" kern="1200" dirty="0">
                <a:solidFill>
                  <a:schemeClr val="tx1"/>
                </a:solidFill>
                <a:effectLst/>
                <a:latin typeface="+mn-lt"/>
                <a:ea typeface="+mn-ea"/>
                <a:cs typeface="+mn-cs"/>
              </a:rPr>
              <a:t>: que de </a:t>
            </a:r>
            <a:r>
              <a:rPr lang="en-US" sz="1200" b="0" i="0" u="none" strike="noStrike" kern="1200" dirty="0" err="1">
                <a:solidFill>
                  <a:schemeClr val="tx1"/>
                </a:solidFill>
                <a:effectLst/>
                <a:latin typeface="+mn-lt"/>
                <a:ea typeface="+mn-ea"/>
                <a:cs typeface="+mn-cs"/>
              </a:rPr>
              <a:t>todo</a:t>
            </a:r>
            <a:r>
              <a:rPr lang="en-US" sz="1200" b="0" i="0" u="none" strike="noStrike" kern="1200" dirty="0">
                <a:solidFill>
                  <a:schemeClr val="tx1"/>
                </a:solidFill>
                <a:effectLst/>
                <a:latin typeface="+mn-lt"/>
                <a:ea typeface="+mn-ea"/>
                <a:cs typeface="+mn-cs"/>
              </a:rPr>
              <a:t> lo que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me ha dado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pierda</a:t>
            </a:r>
            <a:r>
              <a:rPr lang="en-US" sz="1200" b="0" i="0" u="none" strike="noStrike" kern="1200" dirty="0">
                <a:solidFill>
                  <a:schemeClr val="tx1"/>
                </a:solidFill>
                <a:effectLst/>
                <a:latin typeface="+mn-lt"/>
                <a:ea typeface="+mn-ea"/>
                <a:cs typeface="+mn-cs"/>
              </a:rPr>
              <a:t> nada, </a:t>
            </a:r>
            <a:r>
              <a:rPr lang="en-US" sz="1200" b="0" i="0" u="none" strike="noStrike" kern="1200" dirty="0" err="1">
                <a:solidFill>
                  <a:schemeClr val="tx1"/>
                </a:solidFill>
                <a:effectLst/>
                <a:latin typeface="+mn-lt"/>
                <a:ea typeface="+mn-ea"/>
                <a:cs typeface="+mn-cs"/>
              </a:rPr>
              <a:t>sino</a:t>
            </a:r>
            <a:r>
              <a:rPr lang="en-US" sz="1200" b="0" i="0" u="none" strike="noStrike" kern="1200" dirty="0">
                <a:solidFill>
                  <a:schemeClr val="tx1"/>
                </a:solidFill>
                <a:effectLst/>
                <a:latin typeface="+mn-lt"/>
                <a:ea typeface="+mn-ea"/>
                <a:cs typeface="+mn-cs"/>
              </a:rPr>
              <a:t> que lo </a:t>
            </a:r>
            <a:r>
              <a:rPr lang="en-US" sz="1200" b="0" i="0" u="none" strike="noStrike" kern="1200" dirty="0" err="1">
                <a:solidFill>
                  <a:schemeClr val="tx1"/>
                </a:solidFill>
                <a:effectLst/>
                <a:latin typeface="+mn-lt"/>
                <a:ea typeface="+mn-ea"/>
                <a:cs typeface="+mn-cs"/>
              </a:rPr>
              <a:t>resucite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día final.</a:t>
            </a:r>
          </a:p>
          <a:p>
            <a:r>
              <a:rPr lang="en-US" sz="1200" b="1" i="0" u="sng" strike="noStrike" kern="1200" dirty="0">
                <a:solidFill>
                  <a:schemeClr val="tx1"/>
                </a:solidFill>
                <a:effectLst/>
                <a:latin typeface="+mn-lt"/>
                <a:ea typeface="+mn-ea"/>
                <a:cs typeface="+mn-cs"/>
                <a:hlinkClick r:id="rId17"/>
              </a:rPr>
              <a:t>Joh 6:40</a:t>
            </a:r>
            <a:r>
              <a:rPr lang="en-US" sz="1200" b="0" i="0" u="none" strike="noStrike" kern="1200" dirty="0">
                <a:solidFill>
                  <a:schemeClr val="tx1"/>
                </a:solidFill>
                <a:effectLst/>
                <a:latin typeface="+mn-lt"/>
                <a:ea typeface="+mn-ea"/>
                <a:cs typeface="+mn-cs"/>
                <a:hlinkClick r:id="rId17"/>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esta</a:t>
            </a:r>
            <a:r>
              <a:rPr lang="en-US" sz="1200" b="0" i="0" u="none" strike="noStrike" kern="1200" dirty="0">
                <a:solidFill>
                  <a:schemeClr val="tx1"/>
                </a:solidFill>
                <a:effectLst/>
                <a:latin typeface="+mn-lt"/>
                <a:ea typeface="+mn-ea"/>
                <a:cs typeface="+mn-cs"/>
              </a:rPr>
              <a:t> es la </a:t>
            </a:r>
            <a:r>
              <a:rPr lang="en-US" sz="1200" b="0" i="0" u="none" strike="noStrike" kern="1200" dirty="0" err="1">
                <a:solidFill>
                  <a:schemeClr val="tx1"/>
                </a:solidFill>
                <a:effectLst/>
                <a:latin typeface="+mn-lt"/>
                <a:ea typeface="+mn-ea"/>
                <a:cs typeface="+mn-cs"/>
              </a:rPr>
              <a:t>voluntad</a:t>
            </a:r>
            <a:r>
              <a:rPr lang="en-US" sz="1200" b="0" i="0" u="none" strike="noStrike" kern="1200" dirty="0">
                <a:solidFill>
                  <a:schemeClr val="tx1"/>
                </a:solidFill>
                <a:effectLst/>
                <a:latin typeface="+mn-lt"/>
                <a:ea typeface="+mn-ea"/>
                <a:cs typeface="+mn-cs"/>
              </a:rPr>
              <a:t> de mi Padre: que </a:t>
            </a:r>
            <a:r>
              <a:rPr lang="en-US" sz="1200" b="0" i="0" u="none" strike="noStrike" kern="1200" dirty="0" err="1">
                <a:solidFill>
                  <a:schemeClr val="tx1"/>
                </a:solidFill>
                <a:effectLst/>
                <a:latin typeface="+mn-lt"/>
                <a:ea typeface="+mn-ea"/>
                <a:cs typeface="+mn-cs"/>
              </a:rPr>
              <a:t>todo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aquel</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ve</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y cree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tenga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vida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eterna</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mismo</a:t>
            </a:r>
            <a:r>
              <a:rPr lang="en-US" sz="1200" b="0" i="0" u="none" strike="noStrike" kern="1200" dirty="0">
                <a:solidFill>
                  <a:schemeClr val="tx1"/>
                </a:solidFill>
                <a:effectLst/>
                <a:latin typeface="+mn-lt"/>
                <a:ea typeface="+mn-ea"/>
                <a:cs typeface="+mn-cs"/>
              </a:rPr>
              <a:t> lo </a:t>
            </a:r>
            <a:r>
              <a:rPr lang="en-US" sz="1200" b="0" i="0" u="none" strike="noStrike" kern="1200" dirty="0" err="1">
                <a:solidFill>
                  <a:schemeClr val="tx1"/>
                </a:solidFill>
                <a:effectLst/>
                <a:latin typeface="+mn-lt"/>
                <a:ea typeface="+mn-ea"/>
                <a:cs typeface="+mn-cs"/>
              </a:rPr>
              <a:t>resucitaré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día final.</a:t>
            </a:r>
          </a:p>
          <a:p>
            <a:r>
              <a:rPr lang="en-US" sz="1200" b="1" i="0" u="sng" strike="noStrike" kern="1200" dirty="0">
                <a:solidFill>
                  <a:schemeClr val="tx1"/>
                </a:solidFill>
                <a:effectLst/>
                <a:latin typeface="+mn-lt"/>
                <a:ea typeface="+mn-ea"/>
                <a:cs typeface="+mn-cs"/>
                <a:hlinkClick r:id="rId18"/>
              </a:rPr>
              <a:t>Joh 6:48</a:t>
            </a:r>
            <a:r>
              <a:rPr lang="en-US" sz="1200" b="0" i="0" u="none" strike="noStrike" kern="1200" dirty="0">
                <a:solidFill>
                  <a:schemeClr val="tx1"/>
                </a:solidFill>
                <a:effectLst/>
                <a:latin typeface="+mn-lt"/>
                <a:ea typeface="+mn-ea"/>
                <a:cs typeface="+mn-cs"/>
                <a:hlinkClick r:id="rId18"/>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soy el pan de la </a:t>
            </a:r>
            <a:r>
              <a:rPr lang="en-US" sz="1200" b="0" i="0" u="none" strike="noStrike" kern="1200" dirty="0" err="1">
                <a:solidFill>
                  <a:schemeClr val="tx1"/>
                </a:solidFill>
                <a:effectLst/>
                <a:latin typeface="+mn-lt"/>
                <a:ea typeface="+mn-ea"/>
                <a:cs typeface="+mn-cs"/>
              </a:rPr>
              <a:t>vida</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9"/>
              </a:rPr>
              <a:t>Joh 6:49</a:t>
            </a:r>
            <a:r>
              <a:rPr lang="en-US" sz="1200" b="0" i="0" u="none" strike="noStrike" kern="1200" dirty="0">
                <a:solidFill>
                  <a:schemeClr val="tx1"/>
                </a:solidFill>
                <a:effectLst/>
                <a:latin typeface="+mn-lt"/>
                <a:ea typeface="+mn-ea"/>
                <a:cs typeface="+mn-cs"/>
                <a:hlinkClick r:id="rId19"/>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Vuestros</a:t>
            </a:r>
            <a:r>
              <a:rPr lang="en-US" sz="1200" b="0" i="0" u="none" strike="noStrike" kern="1200" dirty="0">
                <a:solidFill>
                  <a:schemeClr val="tx1"/>
                </a:solidFill>
                <a:effectLst/>
                <a:latin typeface="+mn-lt"/>
                <a:ea typeface="+mn-ea"/>
                <a:cs typeface="+mn-cs"/>
              </a:rPr>
              <a:t> padres </a:t>
            </a:r>
            <a:r>
              <a:rPr lang="en-US" sz="1200" b="0" i="0" u="none" strike="noStrike" kern="1200" dirty="0" err="1">
                <a:solidFill>
                  <a:schemeClr val="tx1"/>
                </a:solidFill>
                <a:effectLst/>
                <a:latin typeface="+mn-lt"/>
                <a:ea typeface="+mn-ea"/>
                <a:cs typeface="+mn-cs"/>
              </a:rPr>
              <a:t>comieron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maná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desierto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murieron</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20"/>
              </a:rPr>
              <a:t>Joh 6:50</a:t>
            </a:r>
            <a:r>
              <a:rPr lang="en-US" sz="1200" b="0" i="0" u="none" strike="noStrike" kern="1200" dirty="0">
                <a:solidFill>
                  <a:schemeClr val="tx1"/>
                </a:solidFill>
                <a:effectLst/>
                <a:latin typeface="+mn-lt"/>
                <a:ea typeface="+mn-ea"/>
                <a:cs typeface="+mn-cs"/>
                <a:hlinkClick r:id="rId20"/>
              </a:rPr>
              <a:t> </a:t>
            </a:r>
            <a:r>
              <a:rPr lang="en-US" sz="1200" b="0" i="0" u="none" strike="noStrike" kern="1200" dirty="0">
                <a:solidFill>
                  <a:schemeClr val="tx1"/>
                </a:solidFill>
                <a:effectLst/>
                <a:latin typeface="+mn-lt"/>
                <a:ea typeface="+mn-ea"/>
                <a:cs typeface="+mn-cs"/>
              </a:rPr>
              <a:t> Este es el pan que </a:t>
            </a:r>
            <a:r>
              <a:rPr lang="en-US" sz="1200" b="0" i="0" u="none" strike="noStrike" kern="1200" dirty="0" err="1">
                <a:solidFill>
                  <a:schemeClr val="tx1"/>
                </a:solidFill>
                <a:effectLst/>
                <a:latin typeface="+mn-lt"/>
                <a:ea typeface="+mn-ea"/>
                <a:cs typeface="+mn-cs"/>
              </a:rPr>
              <a:t>desciende</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cielo</a:t>
            </a:r>
            <a:r>
              <a:rPr lang="en-US" sz="1200" b="0" i="0" u="none" strike="noStrike" kern="1200" dirty="0">
                <a:solidFill>
                  <a:schemeClr val="tx1"/>
                </a:solidFill>
                <a:effectLst/>
                <a:latin typeface="+mn-lt"/>
                <a:ea typeface="+mn-ea"/>
                <a:cs typeface="+mn-cs"/>
              </a:rPr>
              <a:t>, para que el que coma de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muera</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21"/>
              </a:rPr>
              <a:t>Joh 6:51</a:t>
            </a:r>
            <a:r>
              <a:rPr lang="en-US" sz="1200" b="0" i="0" u="none" strike="noStrike" kern="1200" dirty="0">
                <a:solidFill>
                  <a:schemeClr val="tx1"/>
                </a:solidFill>
                <a:effectLst/>
                <a:latin typeface="+mn-lt"/>
                <a:ea typeface="+mn-ea"/>
                <a:cs typeface="+mn-cs"/>
                <a:hlinkClick r:id="rId21"/>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soy el pan vivo que </a:t>
            </a:r>
            <a:r>
              <a:rPr lang="en-US" sz="1200" b="0" i="0" u="none" strike="noStrike" kern="1200" dirty="0" err="1">
                <a:solidFill>
                  <a:schemeClr val="tx1"/>
                </a:solidFill>
                <a:effectLst/>
                <a:latin typeface="+mn-lt"/>
                <a:ea typeface="+mn-ea"/>
                <a:cs typeface="+mn-cs"/>
              </a:rPr>
              <a:t>descendió</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cielo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alguno</a:t>
            </a:r>
            <a:r>
              <a:rPr lang="en-US" sz="1200" b="0" i="0" u="none" strike="noStrike" kern="1200" dirty="0">
                <a:solidFill>
                  <a:schemeClr val="tx1"/>
                </a:solidFill>
                <a:effectLst/>
                <a:latin typeface="+mn-lt"/>
                <a:ea typeface="+mn-ea"/>
                <a:cs typeface="+mn-cs"/>
              </a:rPr>
              <a:t> come de </a:t>
            </a:r>
            <a:r>
              <a:rPr lang="en-US" sz="1200" b="0" i="0" u="none" strike="noStrike" kern="1200" dirty="0" err="1">
                <a:solidFill>
                  <a:schemeClr val="tx1"/>
                </a:solidFill>
                <a:effectLst/>
                <a:latin typeface="+mn-lt"/>
                <a:ea typeface="+mn-ea"/>
                <a:cs typeface="+mn-cs"/>
              </a:rPr>
              <a:t>este</a:t>
            </a:r>
            <a:r>
              <a:rPr lang="en-US" sz="1200" b="0" i="0" u="none" strike="noStrike" kern="1200" dirty="0">
                <a:solidFill>
                  <a:schemeClr val="tx1"/>
                </a:solidFill>
                <a:effectLst/>
                <a:latin typeface="+mn-lt"/>
                <a:ea typeface="+mn-ea"/>
                <a:cs typeface="+mn-cs"/>
              </a:rPr>
              <a:t> pan, </a:t>
            </a:r>
            <a:r>
              <a:rPr lang="en-US" sz="1200" b="0" i="0" u="none" strike="noStrike" kern="1200" dirty="0" err="1">
                <a:solidFill>
                  <a:schemeClr val="tx1"/>
                </a:solidFill>
                <a:effectLst/>
                <a:latin typeface="+mn-lt"/>
                <a:ea typeface="+mn-ea"/>
                <a:cs typeface="+mn-cs"/>
              </a:rPr>
              <a:t>vivirá</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siempre</a:t>
            </a:r>
            <a:r>
              <a:rPr lang="en-US" sz="1200" b="0" i="0" u="none" strike="noStrike" kern="1200" dirty="0">
                <a:solidFill>
                  <a:schemeClr val="tx1"/>
                </a:solidFill>
                <a:effectLst/>
                <a:latin typeface="+mn-lt"/>
                <a:ea typeface="+mn-ea"/>
                <a:cs typeface="+mn-cs"/>
              </a:rPr>
              <a:t>; y el pan que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daré</a:t>
            </a:r>
            <a:r>
              <a:rPr lang="en-US" sz="1200" b="0" i="0" u="none" strike="noStrike" kern="1200" dirty="0">
                <a:solidFill>
                  <a:schemeClr val="tx1"/>
                </a:solidFill>
                <a:effectLst/>
                <a:latin typeface="+mn-lt"/>
                <a:ea typeface="+mn-ea"/>
                <a:cs typeface="+mn-cs"/>
              </a:rPr>
              <a:t> por la </a:t>
            </a:r>
            <a:r>
              <a:rPr lang="en-US" sz="1200" b="0" i="0" u="none" strike="noStrike" kern="1200" dirty="0" err="1">
                <a:solidFill>
                  <a:schemeClr val="tx1"/>
                </a:solidFill>
                <a:effectLst/>
                <a:latin typeface="+mn-lt"/>
                <a:ea typeface="+mn-ea"/>
                <a:cs typeface="+mn-cs"/>
              </a:rPr>
              <a:t>vida</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mundo</a:t>
            </a:r>
            <a:r>
              <a:rPr lang="en-US" sz="1200" b="0" i="0" u="none" strike="noStrike" kern="1200" dirty="0">
                <a:solidFill>
                  <a:schemeClr val="tx1"/>
                </a:solidFill>
                <a:effectLst/>
                <a:latin typeface="+mn-lt"/>
                <a:ea typeface="+mn-ea"/>
                <a:cs typeface="+mn-cs"/>
              </a:rPr>
              <a:t> es mi carne.</a:t>
            </a:r>
          </a:p>
          <a:p>
            <a:r>
              <a:rPr lang="en-US" sz="1200" b="1" i="0" u="sng" strike="noStrike" kern="1200" dirty="0">
                <a:solidFill>
                  <a:schemeClr val="tx1"/>
                </a:solidFill>
                <a:effectLst/>
                <a:latin typeface="+mn-lt"/>
                <a:ea typeface="+mn-ea"/>
                <a:cs typeface="+mn-cs"/>
                <a:hlinkClick r:id="rId22"/>
              </a:rPr>
              <a:t>Joh 6:52</a:t>
            </a:r>
            <a:r>
              <a:rPr lang="en-US" sz="1200" b="0" i="0" u="none" strike="noStrike" kern="1200" dirty="0">
                <a:solidFill>
                  <a:schemeClr val="tx1"/>
                </a:solidFill>
                <a:effectLst/>
                <a:latin typeface="+mn-lt"/>
                <a:ea typeface="+mn-ea"/>
                <a:cs typeface="+mn-cs"/>
                <a:hlinkClick r:id="rId22"/>
              </a:rPr>
              <a:t> </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judíos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contendían</a:t>
            </a:r>
            <a:r>
              <a:rPr lang="en-US" sz="1200" b="0" i="0" u="none" strike="noStrike" kern="1200" dirty="0">
                <a:solidFill>
                  <a:schemeClr val="tx1"/>
                </a:solidFill>
                <a:effectLst/>
                <a:latin typeface="+mn-lt"/>
                <a:ea typeface="+mn-ea"/>
                <a:cs typeface="+mn-cs"/>
              </a:rPr>
              <a:t> entre </a:t>
            </a:r>
            <a:r>
              <a:rPr lang="en-US" sz="1200" b="0" i="0" u="none" strike="noStrike" kern="1200" dirty="0" err="1">
                <a:solidFill>
                  <a:schemeClr val="tx1"/>
                </a:solidFill>
                <a:effectLst/>
                <a:latin typeface="+mn-lt"/>
                <a:ea typeface="+mn-ea"/>
                <a:cs typeface="+mn-cs"/>
              </a:rPr>
              <a:t>sí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Cómo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puede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darnos</a:t>
            </a:r>
            <a:r>
              <a:rPr lang="en-US" sz="1200" b="0" i="0" u="none" strike="noStrike" kern="1200" dirty="0">
                <a:solidFill>
                  <a:schemeClr val="tx1"/>
                </a:solidFill>
                <a:effectLst/>
                <a:latin typeface="+mn-lt"/>
                <a:ea typeface="+mn-ea"/>
                <a:cs typeface="+mn-cs"/>
              </a:rPr>
              <a:t> a comer </a:t>
            </a:r>
            <a:r>
              <a:rPr lang="en-US" sz="1200" b="0" i="1"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carne?</a:t>
            </a:r>
          </a:p>
          <a:p>
            <a:r>
              <a:rPr lang="en-US" sz="1200" b="1" i="0" u="sng" strike="noStrike" kern="1200" dirty="0">
                <a:solidFill>
                  <a:schemeClr val="tx1"/>
                </a:solidFill>
                <a:effectLst/>
                <a:latin typeface="+mn-lt"/>
                <a:ea typeface="+mn-ea"/>
                <a:cs typeface="+mn-cs"/>
                <a:hlinkClick r:id="rId23"/>
              </a:rPr>
              <a:t>Joh 6:53</a:t>
            </a:r>
            <a:r>
              <a:rPr lang="en-US" sz="1200" b="0" i="0" u="none" strike="noStrike" kern="1200" dirty="0">
                <a:solidFill>
                  <a:schemeClr val="tx1"/>
                </a:solidFill>
                <a:effectLst/>
                <a:latin typeface="+mn-lt"/>
                <a:ea typeface="+mn-ea"/>
                <a:cs typeface="+mn-cs"/>
                <a:hlinkClick r:id="rId2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Jesús les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verdad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verdad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digo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coméis</a:t>
            </a:r>
            <a:r>
              <a:rPr lang="en-US" sz="1200" b="0" i="0" u="none" strike="noStrike" kern="1200" dirty="0">
                <a:solidFill>
                  <a:schemeClr val="tx1"/>
                </a:solidFill>
                <a:effectLst/>
                <a:latin typeface="+mn-lt"/>
                <a:ea typeface="+mn-ea"/>
                <a:cs typeface="+mn-cs"/>
              </a:rPr>
              <a:t> la carne del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del Hombre y </a:t>
            </a:r>
            <a:r>
              <a:rPr lang="en-US" sz="1200" b="0" i="0" u="none" strike="noStrike" kern="1200" dirty="0" err="1">
                <a:solidFill>
                  <a:schemeClr val="tx1"/>
                </a:solidFill>
                <a:effectLst/>
                <a:latin typeface="+mn-lt"/>
                <a:ea typeface="+mn-ea"/>
                <a:cs typeface="+mn-cs"/>
              </a:rPr>
              <a:t>bebéis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sangre</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tenéis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vida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24"/>
              </a:rPr>
              <a:t>Joh 6:54</a:t>
            </a:r>
            <a:r>
              <a:rPr lang="en-US" sz="1200" b="0" i="0" u="none" strike="noStrike" kern="1200" dirty="0">
                <a:solidFill>
                  <a:schemeClr val="tx1"/>
                </a:solidFill>
                <a:effectLst/>
                <a:latin typeface="+mn-lt"/>
                <a:ea typeface="+mn-ea"/>
                <a:cs typeface="+mn-cs"/>
                <a:hlinkClick r:id="rId24"/>
              </a:rPr>
              <a:t> </a:t>
            </a:r>
            <a:r>
              <a:rPr lang="en-US" sz="1200" b="0" i="0" u="none" strike="noStrike" kern="1200" dirty="0">
                <a:solidFill>
                  <a:schemeClr val="tx1"/>
                </a:solidFill>
                <a:effectLst/>
                <a:latin typeface="+mn-lt"/>
                <a:ea typeface="+mn-ea"/>
                <a:cs typeface="+mn-cs"/>
              </a:rPr>
              <a:t> El que come mi carne y </a:t>
            </a:r>
            <a:r>
              <a:rPr lang="en-US" sz="1200" b="0" i="0" u="none" strike="noStrike" kern="1200" dirty="0" err="1">
                <a:solidFill>
                  <a:schemeClr val="tx1"/>
                </a:solidFill>
                <a:effectLst/>
                <a:latin typeface="+mn-lt"/>
                <a:ea typeface="+mn-ea"/>
                <a:cs typeface="+mn-cs"/>
              </a:rPr>
              <a:t>bebe</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sangre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tiene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vida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eterna</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lo </a:t>
            </a:r>
            <a:r>
              <a:rPr lang="en-US" sz="1200" b="0" i="0" u="none" strike="noStrike" kern="1200" dirty="0" err="1">
                <a:solidFill>
                  <a:schemeClr val="tx1"/>
                </a:solidFill>
                <a:effectLst/>
                <a:latin typeface="+mn-lt"/>
                <a:ea typeface="+mn-ea"/>
                <a:cs typeface="+mn-cs"/>
              </a:rPr>
              <a:t>resucitaré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día final.</a:t>
            </a:r>
          </a:p>
          <a:p>
            <a:r>
              <a:rPr lang="en-US" sz="1200" b="1" i="0" u="sng" strike="noStrike" kern="1200" dirty="0">
                <a:solidFill>
                  <a:schemeClr val="tx1"/>
                </a:solidFill>
                <a:effectLst/>
                <a:latin typeface="+mn-lt"/>
                <a:ea typeface="+mn-ea"/>
                <a:cs typeface="+mn-cs"/>
                <a:hlinkClick r:id="rId25"/>
              </a:rPr>
              <a:t>Joh 6:55</a:t>
            </a:r>
            <a:r>
              <a:rPr lang="en-US" sz="1200" b="0" i="0" u="none" strike="noStrike" kern="1200" dirty="0">
                <a:solidFill>
                  <a:schemeClr val="tx1"/>
                </a:solidFill>
                <a:effectLst/>
                <a:latin typeface="+mn-lt"/>
                <a:ea typeface="+mn-ea"/>
                <a:cs typeface="+mn-cs"/>
                <a:hlinkClick r:id="rId2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mi carne es </a:t>
            </a:r>
            <a:r>
              <a:rPr lang="en-US" sz="1200" b="0" i="0" u="none" strike="noStrike" kern="1200" dirty="0" err="1">
                <a:solidFill>
                  <a:schemeClr val="tx1"/>
                </a:solidFill>
                <a:effectLst/>
                <a:latin typeface="+mn-lt"/>
                <a:ea typeface="+mn-ea"/>
                <a:cs typeface="+mn-cs"/>
              </a:rPr>
              <a:t>verdadera</a:t>
            </a:r>
            <a:r>
              <a:rPr lang="en-US" sz="1200" b="0" i="0" u="none" strike="noStrike" kern="1200" dirty="0">
                <a:solidFill>
                  <a:schemeClr val="tx1"/>
                </a:solidFill>
                <a:effectLst/>
                <a:latin typeface="+mn-lt"/>
                <a:ea typeface="+mn-ea"/>
                <a:cs typeface="+mn-cs"/>
              </a:rPr>
              <a:t> comida, y mi </a:t>
            </a:r>
            <a:r>
              <a:rPr lang="en-US" sz="1200" b="0" i="0" u="none" strike="noStrike" kern="1200" dirty="0" err="1">
                <a:solidFill>
                  <a:schemeClr val="tx1"/>
                </a:solidFill>
                <a:effectLst/>
                <a:latin typeface="+mn-lt"/>
                <a:ea typeface="+mn-ea"/>
                <a:cs typeface="+mn-cs"/>
              </a:rPr>
              <a:t>sangre</a:t>
            </a:r>
            <a:r>
              <a:rPr lang="en-US" sz="1200" b="0" i="0" u="none" strike="noStrike" kern="1200" dirty="0">
                <a:solidFill>
                  <a:schemeClr val="tx1"/>
                </a:solidFill>
                <a:effectLst/>
                <a:latin typeface="+mn-lt"/>
                <a:ea typeface="+mn-ea"/>
                <a:cs typeface="+mn-cs"/>
              </a:rPr>
              <a:t> es </a:t>
            </a:r>
            <a:r>
              <a:rPr lang="en-US" sz="1200" b="0" i="0" u="none" strike="noStrike" kern="1200" dirty="0" err="1">
                <a:solidFill>
                  <a:schemeClr val="tx1"/>
                </a:solidFill>
                <a:effectLst/>
                <a:latin typeface="+mn-lt"/>
                <a:ea typeface="+mn-ea"/>
                <a:cs typeface="+mn-cs"/>
              </a:rPr>
              <a:t>verdadera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bebida</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26"/>
              </a:rPr>
              <a:t>Joh 6:56</a:t>
            </a:r>
            <a:r>
              <a:rPr lang="en-US" sz="1200" b="0" i="0" u="none" strike="noStrike" kern="1200" dirty="0">
                <a:solidFill>
                  <a:schemeClr val="tx1"/>
                </a:solidFill>
                <a:effectLst/>
                <a:latin typeface="+mn-lt"/>
                <a:ea typeface="+mn-ea"/>
                <a:cs typeface="+mn-cs"/>
                <a:hlinkClick r:id="rId26"/>
              </a:rPr>
              <a:t> </a:t>
            </a:r>
            <a:r>
              <a:rPr lang="en-US" sz="1200" b="0" i="0" u="none" strike="noStrike" kern="1200" dirty="0">
                <a:solidFill>
                  <a:schemeClr val="tx1"/>
                </a:solidFill>
                <a:effectLst/>
                <a:latin typeface="+mn-lt"/>
                <a:ea typeface="+mn-ea"/>
                <a:cs typeface="+mn-cs"/>
              </a:rPr>
              <a:t> El que come mi carne y </a:t>
            </a:r>
            <a:r>
              <a:rPr lang="en-US" sz="1200" b="0" i="0" u="none" strike="noStrike" kern="1200" dirty="0" err="1">
                <a:solidFill>
                  <a:schemeClr val="tx1"/>
                </a:solidFill>
                <a:effectLst/>
                <a:latin typeface="+mn-lt"/>
                <a:ea typeface="+mn-ea"/>
                <a:cs typeface="+mn-cs"/>
              </a:rPr>
              <a:t>bebe</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sangre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permanece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mí</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27"/>
              </a:rPr>
              <a:t>Joh 6:57</a:t>
            </a:r>
            <a:r>
              <a:rPr lang="en-US" sz="1200" b="0" i="0" u="none" strike="noStrike" kern="1200" dirty="0">
                <a:solidFill>
                  <a:schemeClr val="tx1"/>
                </a:solidFill>
                <a:effectLst/>
                <a:latin typeface="+mn-lt"/>
                <a:ea typeface="+mn-ea"/>
                <a:cs typeface="+mn-cs"/>
                <a:hlinkClick r:id="rId27"/>
              </a:rPr>
              <a:t> </a:t>
            </a:r>
            <a:r>
              <a:rPr lang="en-US" sz="1200" b="0" i="0" u="none" strike="noStrike" kern="1200" dirty="0">
                <a:solidFill>
                  <a:schemeClr val="tx1"/>
                </a:solidFill>
                <a:effectLst/>
                <a:latin typeface="+mn-lt"/>
                <a:ea typeface="+mn-ea"/>
                <a:cs typeface="+mn-cs"/>
              </a:rPr>
              <a:t> Como el Padre que </a:t>
            </a:r>
            <a:r>
              <a:rPr lang="en-US" sz="1200" b="0" i="0" u="none" strike="noStrike" kern="1200" dirty="0" err="1">
                <a:solidFill>
                  <a:schemeClr val="tx1"/>
                </a:solidFill>
                <a:effectLst/>
                <a:latin typeface="+mn-lt"/>
                <a:ea typeface="+mn-ea"/>
                <a:cs typeface="+mn-cs"/>
              </a:rPr>
              <a:t>vive</a:t>
            </a:r>
            <a:r>
              <a:rPr lang="en-US" sz="1200" b="0" i="0" u="none" strike="noStrike" kern="1200" dirty="0">
                <a:solidFill>
                  <a:schemeClr val="tx1"/>
                </a:solidFill>
                <a:effectLst/>
                <a:latin typeface="+mn-lt"/>
                <a:ea typeface="+mn-ea"/>
                <a:cs typeface="+mn-cs"/>
              </a:rPr>
              <a:t> me </a:t>
            </a:r>
            <a:r>
              <a:rPr lang="en-US" sz="1200" b="0" i="0" u="none" strike="noStrike" kern="1200" dirty="0" err="1">
                <a:solidFill>
                  <a:schemeClr val="tx1"/>
                </a:solidFill>
                <a:effectLst/>
                <a:latin typeface="+mn-lt"/>
                <a:ea typeface="+mn-ea"/>
                <a:cs typeface="+mn-cs"/>
              </a:rPr>
              <a:t>envió</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vivo por el Padre, </a:t>
            </a:r>
            <a:r>
              <a:rPr lang="en-US" sz="1200" b="0" i="0" u="none" strike="noStrike" kern="1200" dirty="0" err="1">
                <a:solidFill>
                  <a:schemeClr val="tx1"/>
                </a:solidFill>
                <a:effectLst/>
                <a:latin typeface="+mn-lt"/>
                <a:ea typeface="+mn-ea"/>
                <a:cs typeface="+mn-cs"/>
              </a:rPr>
              <a:t>asimismo</a:t>
            </a:r>
            <a:r>
              <a:rPr lang="en-US" sz="1200" b="0" i="0" u="none" strike="noStrike" kern="1200" dirty="0">
                <a:solidFill>
                  <a:schemeClr val="tx1"/>
                </a:solidFill>
                <a:effectLst/>
                <a:latin typeface="+mn-lt"/>
                <a:ea typeface="+mn-ea"/>
                <a:cs typeface="+mn-cs"/>
              </a:rPr>
              <a:t> el que me come,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vivirá</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mí</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28"/>
              </a:rPr>
              <a:t>Joh 6:58</a:t>
            </a:r>
            <a:r>
              <a:rPr lang="en-US" sz="1200" b="0" i="0" u="none" strike="noStrike" kern="1200" dirty="0">
                <a:solidFill>
                  <a:schemeClr val="tx1"/>
                </a:solidFill>
                <a:effectLst/>
                <a:latin typeface="+mn-lt"/>
                <a:ea typeface="+mn-ea"/>
                <a:cs typeface="+mn-cs"/>
                <a:hlinkClick r:id="rId28"/>
              </a:rPr>
              <a:t> </a:t>
            </a:r>
            <a:r>
              <a:rPr lang="en-US" sz="1200" b="0" i="0" u="none" strike="noStrike" kern="1200" dirty="0">
                <a:solidFill>
                  <a:schemeClr val="tx1"/>
                </a:solidFill>
                <a:effectLst/>
                <a:latin typeface="+mn-lt"/>
                <a:ea typeface="+mn-ea"/>
                <a:cs typeface="+mn-cs"/>
              </a:rPr>
              <a:t> Este es el pan que </a:t>
            </a:r>
            <a:r>
              <a:rPr lang="en-US" sz="1200" b="0" i="0" u="none" strike="noStrike" kern="1200" dirty="0" err="1">
                <a:solidFill>
                  <a:schemeClr val="tx1"/>
                </a:solidFill>
                <a:effectLst/>
                <a:latin typeface="+mn-lt"/>
                <a:ea typeface="+mn-ea"/>
                <a:cs typeface="+mn-cs"/>
              </a:rPr>
              <a:t>descendió</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cielo</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el 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vuestros</a:t>
            </a:r>
            <a:r>
              <a:rPr lang="en-US" sz="1200" b="0" i="0" u="none" strike="noStrike" kern="1200" dirty="0">
                <a:solidFill>
                  <a:schemeClr val="tx1"/>
                </a:solidFill>
                <a:effectLst/>
                <a:latin typeface="+mn-lt"/>
                <a:ea typeface="+mn-ea"/>
                <a:cs typeface="+mn-cs"/>
              </a:rPr>
              <a:t> padres </a:t>
            </a:r>
            <a:r>
              <a:rPr lang="en-US" sz="1200" b="0" i="0" u="none" strike="noStrike" kern="1200" dirty="0" err="1">
                <a:solidFill>
                  <a:schemeClr val="tx1"/>
                </a:solidFill>
                <a:effectLst/>
                <a:latin typeface="+mn-lt"/>
                <a:ea typeface="+mn-ea"/>
                <a:cs typeface="+mn-cs"/>
              </a:rPr>
              <a:t>comieron</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murieron</a:t>
            </a:r>
            <a:r>
              <a:rPr lang="en-US" sz="1200" b="0" i="0" u="none" strike="noStrike" kern="1200" dirty="0">
                <a:solidFill>
                  <a:schemeClr val="tx1"/>
                </a:solidFill>
                <a:effectLst/>
                <a:latin typeface="+mn-lt"/>
                <a:ea typeface="+mn-ea"/>
                <a:cs typeface="+mn-cs"/>
              </a:rPr>
              <a:t>; el que come </a:t>
            </a:r>
            <a:r>
              <a:rPr lang="en-US" sz="1200" b="0" i="0" u="none" strike="noStrike" kern="1200" dirty="0" err="1">
                <a:solidFill>
                  <a:schemeClr val="tx1"/>
                </a:solidFill>
                <a:effectLst/>
                <a:latin typeface="+mn-lt"/>
                <a:ea typeface="+mn-ea"/>
                <a:cs typeface="+mn-cs"/>
              </a:rPr>
              <a:t>este</a:t>
            </a:r>
            <a:r>
              <a:rPr lang="en-US" sz="1200" b="0" i="0" u="none" strike="noStrike" kern="1200" dirty="0">
                <a:solidFill>
                  <a:schemeClr val="tx1"/>
                </a:solidFill>
                <a:effectLst/>
                <a:latin typeface="+mn-lt"/>
                <a:ea typeface="+mn-ea"/>
                <a:cs typeface="+mn-cs"/>
              </a:rPr>
              <a:t> pan </a:t>
            </a:r>
            <a:r>
              <a:rPr lang="en-US" sz="1200" b="0" i="0" u="none" strike="noStrike" kern="1200" dirty="0" err="1">
                <a:solidFill>
                  <a:schemeClr val="tx1"/>
                </a:solidFill>
                <a:effectLst/>
                <a:latin typeface="+mn-lt"/>
                <a:ea typeface="+mn-ea"/>
                <a:cs typeface="+mn-cs"/>
              </a:rPr>
              <a:t>vivirá</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siempre</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30</a:t>
            </a:fld>
            <a:endParaRPr lang="en-US"/>
          </a:p>
        </p:txBody>
      </p:sp>
    </p:spTree>
    <p:extLst>
      <p:ext uri="{BB962C8B-B14F-4D97-AF65-F5344CB8AC3E}">
        <p14:creationId xmlns:p14="http://schemas.microsoft.com/office/powerpoint/2010/main" val="3858527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31</a:t>
            </a:fld>
            <a:endParaRPr lang="en-US"/>
          </a:p>
        </p:txBody>
      </p:sp>
    </p:spTree>
    <p:extLst>
      <p:ext uri="{BB962C8B-B14F-4D97-AF65-F5344CB8AC3E}">
        <p14:creationId xmlns:p14="http://schemas.microsoft.com/office/powerpoint/2010/main" val="28348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noRot="1" noChangeAspect="1"/>
          </p:cNvSpPr>
          <p:nvPr>
            <p:ph type="sldImg"/>
          </p:nvPr>
        </p:nvSpPr>
        <p:spPr>
          <a:xfrm>
            <a:off x="381000" y="685800"/>
            <a:ext cx="6096000" cy="3429000"/>
          </a:xfrm>
          <a:prstGeom prst="rect">
            <a:avLst/>
          </a:prstGeom>
        </p:spPr>
        <p:txBody>
          <a:bodyPr/>
          <a:lstStyle/>
          <a:p>
            <a:endParaRPr/>
          </a:p>
        </p:txBody>
      </p:sp>
      <p:sp>
        <p:nvSpPr>
          <p:cNvPr id="894" name="Shape 894"/>
          <p:cNvSpPr>
            <a:spLocks noGrp="1"/>
          </p:cNvSpPr>
          <p:nvPr>
            <p:ph type="body" sz="quarter" idx="1"/>
          </p:nvPr>
        </p:nvSpPr>
        <p:spPr>
          <a:prstGeom prst="rect">
            <a:avLst/>
          </a:prstGeom>
        </p:spPr>
        <p:txBody>
          <a:bodyPr/>
          <a:lstStyle/>
          <a:p>
            <a:r>
              <a:rPr dirty="0" err="1"/>
              <a:t>Romanos</a:t>
            </a:r>
            <a:r>
              <a:rPr dirty="0"/>
              <a:t> 11:25-28 </a:t>
            </a:r>
            <a:r>
              <a:rPr dirty="0" err="1"/>
              <a:t>nos</a:t>
            </a:r>
            <a:r>
              <a:rPr dirty="0"/>
              <a:t> </a:t>
            </a:r>
            <a:r>
              <a:rPr dirty="0" err="1"/>
              <a:t>muestra</a:t>
            </a:r>
            <a:r>
              <a:rPr dirty="0"/>
              <a:t> </a:t>
            </a:r>
            <a:r>
              <a:rPr dirty="0" err="1"/>
              <a:t>claramente</a:t>
            </a:r>
            <a:r>
              <a:rPr dirty="0"/>
              <a:t> que el nuevo </a:t>
            </a:r>
            <a:r>
              <a:rPr dirty="0" err="1"/>
              <a:t>pacto</a:t>
            </a:r>
            <a:r>
              <a:rPr dirty="0"/>
              <a:t> </a:t>
            </a:r>
            <a:r>
              <a:rPr dirty="0" err="1"/>
              <a:t>mencionado</a:t>
            </a:r>
            <a:r>
              <a:rPr dirty="0"/>
              <a:t> </a:t>
            </a:r>
            <a:r>
              <a:rPr dirty="0" err="1"/>
              <a:t>en</a:t>
            </a:r>
            <a:r>
              <a:rPr dirty="0"/>
              <a:t> el NT </a:t>
            </a:r>
            <a:r>
              <a:rPr dirty="0" err="1"/>
              <a:t>esta</a:t>
            </a:r>
            <a:r>
              <a:rPr dirty="0"/>
              <a:t> </a:t>
            </a:r>
            <a:r>
              <a:rPr dirty="0" err="1"/>
              <a:t>directamente</a:t>
            </a:r>
            <a:r>
              <a:rPr dirty="0"/>
              <a:t> </a:t>
            </a:r>
            <a:r>
              <a:rPr dirty="0" err="1"/>
              <a:t>conectado</a:t>
            </a:r>
            <a:r>
              <a:rPr dirty="0"/>
              <a:t> con el </a:t>
            </a:r>
            <a:r>
              <a:rPr dirty="0" err="1"/>
              <a:t>Libertador</a:t>
            </a:r>
            <a:r>
              <a:rPr dirty="0"/>
              <a:t> que </a:t>
            </a:r>
            <a:r>
              <a:rPr dirty="0" err="1"/>
              <a:t>vendría</a:t>
            </a:r>
            <a:r>
              <a:rPr dirty="0"/>
              <a:t> de Sion - </a:t>
            </a:r>
            <a:r>
              <a:rPr dirty="0" err="1"/>
              <a:t>esto</a:t>
            </a:r>
            <a:r>
              <a:rPr dirty="0"/>
              <a:t> es la </a:t>
            </a:r>
            <a:r>
              <a:rPr dirty="0" err="1"/>
              <a:t>segunda</a:t>
            </a:r>
            <a:r>
              <a:rPr dirty="0"/>
              <a:t> </a:t>
            </a:r>
            <a:r>
              <a:rPr dirty="0" err="1"/>
              <a:t>venida</a:t>
            </a:r>
            <a:r>
              <a:rPr dirty="0"/>
              <a:t> de Cristo. </a:t>
            </a:r>
            <a:r>
              <a:rPr dirty="0" err="1"/>
              <a:t>Según</a:t>
            </a:r>
            <a:r>
              <a:rPr dirty="0"/>
              <a:t> </a:t>
            </a:r>
            <a:r>
              <a:rPr dirty="0" err="1"/>
              <a:t>este</a:t>
            </a:r>
            <a:r>
              <a:rPr dirty="0"/>
              <a:t> </a:t>
            </a:r>
            <a:r>
              <a:rPr dirty="0" err="1"/>
              <a:t>pasaje</a:t>
            </a:r>
            <a:r>
              <a:rPr dirty="0"/>
              <a:t> el nuevo </a:t>
            </a:r>
            <a:r>
              <a:rPr dirty="0" err="1"/>
              <a:t>pacto</a:t>
            </a:r>
            <a:r>
              <a:rPr dirty="0"/>
              <a:t> </a:t>
            </a:r>
            <a:r>
              <a:rPr dirty="0" err="1"/>
              <a:t>tiene</a:t>
            </a:r>
            <a:r>
              <a:rPr dirty="0"/>
              <a:t> </a:t>
            </a:r>
            <a:r>
              <a:rPr dirty="0" err="1"/>
              <a:t>su</a:t>
            </a:r>
            <a:r>
              <a:rPr dirty="0"/>
              <a:t> </a:t>
            </a:r>
            <a:r>
              <a:rPr dirty="0" err="1"/>
              <a:t>cumplimiento</a:t>
            </a:r>
            <a:r>
              <a:rPr dirty="0"/>
              <a:t> </a:t>
            </a:r>
            <a:r>
              <a:rPr dirty="0" err="1"/>
              <a:t>despues</a:t>
            </a:r>
            <a:r>
              <a:rPr dirty="0"/>
              <a:t> de la </a:t>
            </a:r>
            <a:r>
              <a:rPr dirty="0" err="1"/>
              <a:t>segunda</a:t>
            </a:r>
            <a:r>
              <a:rPr dirty="0"/>
              <a:t> </a:t>
            </a:r>
            <a:r>
              <a:rPr dirty="0" err="1"/>
              <a:t>venida</a:t>
            </a:r>
            <a:r>
              <a:rPr dirty="0"/>
              <a:t> “y </a:t>
            </a:r>
            <a:r>
              <a:rPr dirty="0" err="1"/>
              <a:t>todo</a:t>
            </a:r>
            <a:r>
              <a:rPr dirty="0"/>
              <a:t> Israel </a:t>
            </a:r>
            <a:r>
              <a:rPr dirty="0" err="1"/>
              <a:t>será</a:t>
            </a:r>
            <a:r>
              <a:rPr dirty="0"/>
              <a:t> salvo”.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strike="noStrike" kern="1200" dirty="0">
                <a:solidFill>
                  <a:schemeClr val="tx1"/>
                </a:solidFill>
                <a:effectLst/>
                <a:latin typeface="+mn-lt"/>
                <a:ea typeface="+mn-ea"/>
                <a:cs typeface="+mn-cs"/>
                <a:hlinkClick r:id="rId3"/>
              </a:rPr>
              <a:t>Heb 8:13</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decir</a:t>
            </a:r>
            <a:r>
              <a:rPr lang="en-US" sz="1200" b="0" i="0" u="none" strike="noStrike" kern="1200" dirty="0">
                <a:solidFill>
                  <a:schemeClr val="tx1"/>
                </a:solidFill>
                <a:effectLst/>
                <a:latin typeface="+mn-lt"/>
                <a:ea typeface="+mn-ea"/>
                <a:cs typeface="+mn-cs"/>
              </a:rPr>
              <a:t>: Nuevo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ha dado por </a:t>
            </a:r>
            <a:r>
              <a:rPr lang="en-US" sz="1200" b="0" i="0" u="none" strike="noStrike" kern="1200" dirty="0" err="1">
                <a:solidFill>
                  <a:schemeClr val="tx1"/>
                </a:solidFill>
                <a:effectLst/>
                <a:latin typeface="+mn-lt"/>
                <a:ea typeface="+mn-ea"/>
                <a:cs typeface="+mn-cs"/>
              </a:rPr>
              <a:t>viejo</a:t>
            </a:r>
            <a:r>
              <a:rPr lang="en-US" sz="1200" b="0" i="0" u="none" strike="noStrike" kern="1200" dirty="0">
                <a:solidFill>
                  <a:schemeClr val="tx1"/>
                </a:solidFill>
                <a:effectLst/>
                <a:latin typeface="+mn-lt"/>
                <a:ea typeface="+mn-ea"/>
                <a:cs typeface="+mn-cs"/>
              </a:rPr>
              <a:t> al primero; y lo que se da por </a:t>
            </a:r>
            <a:r>
              <a:rPr lang="en-US" sz="1200" b="0" i="0" u="none" strike="noStrike" kern="1200" dirty="0" err="1">
                <a:solidFill>
                  <a:schemeClr val="tx1"/>
                </a:solidFill>
                <a:effectLst/>
                <a:latin typeface="+mn-lt"/>
                <a:ea typeface="+mn-ea"/>
                <a:cs typeface="+mn-cs"/>
              </a:rPr>
              <a:t>viejo</a:t>
            </a:r>
            <a:r>
              <a:rPr lang="en-US" sz="1200" b="0" i="0" u="none" strike="noStrike" kern="1200" dirty="0">
                <a:solidFill>
                  <a:schemeClr val="tx1"/>
                </a:solidFill>
                <a:effectLst/>
                <a:latin typeface="+mn-lt"/>
                <a:ea typeface="+mn-ea"/>
                <a:cs typeface="+mn-cs"/>
              </a:rPr>
              <a:t> y se </a:t>
            </a:r>
            <a:r>
              <a:rPr lang="en-US" sz="1200" b="0" i="0" u="none" strike="noStrike" kern="1200" dirty="0" err="1">
                <a:solidFill>
                  <a:schemeClr val="tx1"/>
                </a:solidFill>
                <a:effectLst/>
                <a:latin typeface="+mn-lt"/>
                <a:ea typeface="+mn-ea"/>
                <a:cs typeface="+mn-cs"/>
              </a:rPr>
              <a:t>envejece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próximo</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desaparecer</a:t>
            </a:r>
            <a:r>
              <a:rPr lang="en-US" sz="1200" b="0" i="0" u="none" strike="noStrike" kern="1200" dirty="0">
                <a:solidFill>
                  <a:schemeClr val="tx1"/>
                </a:solidFill>
                <a:effectLst/>
                <a:latin typeface="+mn-lt"/>
                <a:ea typeface="+mn-ea"/>
                <a:cs typeface="+mn-cs"/>
              </a:rPr>
              <a:t>.</a:t>
            </a:r>
            <a:endParaRPr lang="en-US" dirty="0"/>
          </a:p>
          <a:p>
            <a:endParaRPr dirty="0"/>
          </a:p>
        </p:txBody>
      </p:sp>
    </p:spTree>
    <p:extLst>
      <p:ext uri="{BB962C8B-B14F-4D97-AF65-F5344CB8AC3E}">
        <p14:creationId xmlns:p14="http://schemas.microsoft.com/office/powerpoint/2010/main" val="3930185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Jer 31:31</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He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vienen</a:t>
            </a:r>
            <a:r>
              <a:rPr lang="en-US" sz="1200" b="0" i="0" u="none" strike="noStrike" kern="1200" dirty="0">
                <a:solidFill>
                  <a:schemeClr val="tx1"/>
                </a:solidFill>
                <a:effectLst/>
                <a:latin typeface="+mn-lt"/>
                <a:ea typeface="+mn-ea"/>
                <a:cs typeface="+mn-cs"/>
              </a:rPr>
              <a:t> días —</a:t>
            </a:r>
            <a:r>
              <a:rPr lang="en-US" sz="1200" b="0" i="0" u="none" strike="noStrike" kern="1200" dirty="0" err="1">
                <a:solidFill>
                  <a:schemeClr val="tx1"/>
                </a:solidFill>
                <a:effectLst/>
                <a:latin typeface="+mn-lt"/>
                <a:ea typeface="+mn-ea"/>
                <a:cs typeface="+mn-cs"/>
              </a:rPr>
              <a:t>declara</a:t>
            </a:r>
            <a:r>
              <a:rPr lang="en-US" sz="1200" b="0" i="0" u="none" strike="noStrike" kern="1200" dirty="0">
                <a:solidFill>
                  <a:schemeClr val="tx1"/>
                </a:solidFill>
                <a:effectLst/>
                <a:latin typeface="+mn-lt"/>
                <a:ea typeface="+mn-ea"/>
                <a:cs typeface="+mn-cs"/>
              </a:rPr>
              <a:t> el SEÑOR—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haré</a:t>
            </a:r>
            <a:r>
              <a:rPr lang="en-US" sz="1200" b="0" i="0" u="none" strike="noStrike" kern="1200" dirty="0">
                <a:solidFill>
                  <a:schemeClr val="tx1"/>
                </a:solidFill>
                <a:effectLst/>
                <a:latin typeface="+mn-lt"/>
                <a:ea typeface="+mn-ea"/>
                <a:cs typeface="+mn-cs"/>
              </a:rPr>
              <a:t> con la casa de Israel y con la casa de </a:t>
            </a:r>
            <a:r>
              <a:rPr lang="en-US" sz="1200" b="0" i="0" u="none" strike="noStrike" kern="1200" dirty="0" err="1">
                <a:solidFill>
                  <a:schemeClr val="tx1"/>
                </a:solidFill>
                <a:effectLst/>
                <a:latin typeface="+mn-lt"/>
                <a:ea typeface="+mn-ea"/>
                <a:cs typeface="+mn-cs"/>
              </a:rPr>
              <a:t>Judá</a:t>
            </a:r>
            <a:r>
              <a:rPr lang="en-US" sz="1200" b="0" i="0" u="none" strike="noStrike" kern="1200" dirty="0">
                <a:solidFill>
                  <a:schemeClr val="tx1"/>
                </a:solidFill>
                <a:effectLst/>
                <a:latin typeface="+mn-lt"/>
                <a:ea typeface="+mn-ea"/>
                <a:cs typeface="+mn-cs"/>
              </a:rPr>
              <a:t> un nuevo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Jer 31:32</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hice</a:t>
            </a:r>
            <a:r>
              <a:rPr lang="en-US" sz="1200" b="0" i="0" u="none" strike="noStrike" kern="1200" dirty="0">
                <a:solidFill>
                  <a:schemeClr val="tx1"/>
                </a:solidFill>
                <a:effectLst/>
                <a:latin typeface="+mn-lt"/>
                <a:ea typeface="+mn-ea"/>
                <a:cs typeface="+mn-cs"/>
              </a:rPr>
              <a:t> con sus padres el día que los </a:t>
            </a:r>
            <a:r>
              <a:rPr lang="en-US" sz="1200" b="0" i="0" u="none" strike="noStrike" kern="1200" dirty="0" err="1">
                <a:solidFill>
                  <a:schemeClr val="tx1"/>
                </a:solidFill>
                <a:effectLst/>
                <a:latin typeface="+mn-lt"/>
                <a:ea typeface="+mn-ea"/>
                <a:cs typeface="+mn-cs"/>
              </a:rPr>
              <a:t>tomé</a:t>
            </a:r>
            <a:r>
              <a:rPr lang="en-US" sz="1200" b="0" i="0" u="none" strike="noStrike" kern="1200" dirty="0">
                <a:solidFill>
                  <a:schemeClr val="tx1"/>
                </a:solidFill>
                <a:effectLst/>
                <a:latin typeface="+mn-lt"/>
                <a:ea typeface="+mn-ea"/>
                <a:cs typeface="+mn-cs"/>
              </a:rPr>
              <a:t> de la mano para </a:t>
            </a:r>
            <a:r>
              <a:rPr lang="en-US" sz="1200" b="0" i="0" u="none" strike="noStrike" kern="1200" dirty="0" err="1">
                <a:solidFill>
                  <a:schemeClr val="tx1"/>
                </a:solidFill>
                <a:effectLst/>
                <a:latin typeface="+mn-lt"/>
                <a:ea typeface="+mn-ea"/>
                <a:cs typeface="+mn-cs"/>
              </a:rPr>
              <a:t>sacarlos</a:t>
            </a:r>
            <a:r>
              <a:rPr lang="en-US" sz="1200" b="0" i="0" u="none" strike="noStrike" kern="1200" dirty="0">
                <a:solidFill>
                  <a:schemeClr val="tx1"/>
                </a:solidFill>
                <a:effectLst/>
                <a:latin typeface="+mn-lt"/>
                <a:ea typeface="+mn-ea"/>
                <a:cs typeface="+mn-cs"/>
              </a:rPr>
              <a:t> de la tierra de </a:t>
            </a:r>
            <a:r>
              <a:rPr lang="en-US" sz="1200" b="0" i="0" u="none" strike="noStrike" kern="1200" dirty="0" err="1">
                <a:solidFill>
                  <a:schemeClr val="tx1"/>
                </a:solidFill>
                <a:effectLst/>
                <a:latin typeface="+mn-lt"/>
                <a:ea typeface="+mn-ea"/>
                <a:cs typeface="+mn-cs"/>
              </a:rPr>
              <a:t>Egipto</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rompieron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aunque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fui</a:t>
            </a:r>
            <a:r>
              <a:rPr lang="en-US" sz="1200" b="0" i="0" u="none" strike="noStrike" kern="1200" dirty="0">
                <a:solidFill>
                  <a:schemeClr val="tx1"/>
                </a:solidFill>
                <a:effectLst/>
                <a:latin typeface="+mn-lt"/>
                <a:ea typeface="+mn-ea"/>
                <a:cs typeface="+mn-cs"/>
              </a:rPr>
              <a:t> un </a:t>
            </a:r>
            <a:r>
              <a:rPr lang="en-US" sz="1200" b="0" i="0" u="none" strike="noStrike" kern="1200" dirty="0" err="1">
                <a:solidFill>
                  <a:schemeClr val="tx1"/>
                </a:solidFill>
                <a:effectLst/>
                <a:latin typeface="+mn-lt"/>
                <a:ea typeface="+mn-ea"/>
                <a:cs typeface="+mn-cs"/>
              </a:rPr>
              <a:t>esposo</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declara</a:t>
            </a:r>
            <a:r>
              <a:rPr lang="en-US" sz="1200" b="0" i="0" u="none" strike="noStrike" kern="1200" dirty="0">
                <a:solidFill>
                  <a:schemeClr val="tx1"/>
                </a:solidFill>
                <a:effectLst/>
                <a:latin typeface="+mn-lt"/>
                <a:ea typeface="+mn-ea"/>
                <a:cs typeface="+mn-cs"/>
              </a:rPr>
              <a:t> el SEÑOR;</a:t>
            </a:r>
          </a:p>
          <a:p>
            <a:r>
              <a:rPr lang="en-US" sz="1200" b="1" i="0" u="sng" strike="noStrike" kern="1200" dirty="0">
                <a:solidFill>
                  <a:schemeClr val="tx1"/>
                </a:solidFill>
                <a:effectLst/>
                <a:latin typeface="+mn-lt"/>
                <a:ea typeface="+mn-ea"/>
                <a:cs typeface="+mn-cs"/>
                <a:hlinkClick r:id="rId5"/>
              </a:rPr>
              <a:t>Jer 31:33</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este</a:t>
            </a:r>
            <a:r>
              <a:rPr lang="en-US" sz="1200" b="0" i="0" u="none" strike="noStrike" kern="1200" dirty="0">
                <a:solidFill>
                  <a:schemeClr val="tx1"/>
                </a:solidFill>
                <a:effectLst/>
                <a:latin typeface="+mn-lt"/>
                <a:ea typeface="+mn-ea"/>
                <a:cs typeface="+mn-cs"/>
              </a:rPr>
              <a:t> es el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haré</a:t>
            </a:r>
            <a:r>
              <a:rPr lang="en-US" sz="1200" b="0" i="0" u="none" strike="noStrike" kern="1200" dirty="0">
                <a:solidFill>
                  <a:schemeClr val="tx1"/>
                </a:solidFill>
                <a:effectLst/>
                <a:latin typeface="+mn-lt"/>
                <a:ea typeface="+mn-ea"/>
                <a:cs typeface="+mn-cs"/>
              </a:rPr>
              <a:t> con la casa de Israel </a:t>
            </a:r>
            <a:r>
              <a:rPr lang="en-US" sz="1200" b="0" i="0" u="none" strike="noStrike" kern="1200" dirty="0" err="1">
                <a:solidFill>
                  <a:schemeClr val="tx1"/>
                </a:solidFill>
                <a:effectLst/>
                <a:latin typeface="+mn-lt"/>
                <a:ea typeface="+mn-ea"/>
                <a:cs typeface="+mn-cs"/>
              </a:rPr>
              <a:t>después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aquellos</a:t>
            </a:r>
            <a:r>
              <a:rPr lang="en-US" sz="1200" b="0" i="0" u="none" strike="noStrike" kern="1200" dirty="0">
                <a:solidFill>
                  <a:schemeClr val="tx1"/>
                </a:solidFill>
                <a:effectLst/>
                <a:latin typeface="+mn-lt"/>
                <a:ea typeface="+mn-ea"/>
                <a:cs typeface="+mn-cs"/>
              </a:rPr>
              <a:t> días —</a:t>
            </a:r>
            <a:r>
              <a:rPr lang="en-US" sz="1200" b="0" i="0" u="none" strike="noStrike" kern="1200" dirty="0" err="1">
                <a:solidFill>
                  <a:schemeClr val="tx1"/>
                </a:solidFill>
                <a:effectLst/>
                <a:latin typeface="+mn-lt"/>
                <a:ea typeface="+mn-ea"/>
                <a:cs typeface="+mn-cs"/>
              </a:rPr>
              <a:t>declara</a:t>
            </a:r>
            <a:r>
              <a:rPr lang="en-US" sz="1200" b="0" i="0" u="none" strike="noStrike" kern="1200" dirty="0">
                <a:solidFill>
                  <a:schemeClr val="tx1"/>
                </a:solidFill>
                <a:effectLst/>
                <a:latin typeface="+mn-lt"/>
                <a:ea typeface="+mn-ea"/>
                <a:cs typeface="+mn-cs"/>
              </a:rPr>
              <a:t> el SEÑOR—. </a:t>
            </a:r>
            <a:r>
              <a:rPr lang="en-US" sz="1200" b="0" i="0" u="none" strike="noStrike" kern="1200" dirty="0" err="1">
                <a:solidFill>
                  <a:schemeClr val="tx1"/>
                </a:solidFill>
                <a:effectLst/>
                <a:latin typeface="+mn-lt"/>
                <a:ea typeface="+mn-ea"/>
                <a:cs typeface="+mn-cs"/>
              </a:rPr>
              <a:t>Pondré</a:t>
            </a:r>
            <a:r>
              <a:rPr lang="en-US" sz="1200" b="0" i="0" u="none" strike="noStrike" kern="1200" dirty="0">
                <a:solidFill>
                  <a:schemeClr val="tx1"/>
                </a:solidFill>
                <a:effectLst/>
                <a:latin typeface="+mn-lt"/>
                <a:ea typeface="+mn-ea"/>
                <a:cs typeface="+mn-cs"/>
              </a:rPr>
              <a:t> mi ley dentro de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sus </a:t>
            </a:r>
            <a:r>
              <a:rPr lang="en-US" sz="1200" b="0" i="0" u="none" strike="noStrike" kern="1200" dirty="0" err="1">
                <a:solidFill>
                  <a:schemeClr val="tx1"/>
                </a:solidFill>
                <a:effectLst/>
                <a:latin typeface="+mn-lt"/>
                <a:ea typeface="+mn-ea"/>
                <a:cs typeface="+mn-cs"/>
              </a:rPr>
              <a:t>corazones</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escribiré</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Dios y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serán</a:t>
            </a:r>
            <a:r>
              <a:rPr lang="en-US" sz="1200" b="0" i="0" u="none" strike="noStrike" kern="1200" dirty="0">
                <a:solidFill>
                  <a:schemeClr val="tx1"/>
                </a:solidFill>
                <a:effectLst/>
                <a:latin typeface="+mn-lt"/>
                <a:ea typeface="+mn-ea"/>
                <a:cs typeface="+mn-cs"/>
              </a:rPr>
              <a:t> mi pueblo.</a:t>
            </a:r>
          </a:p>
          <a:p>
            <a:r>
              <a:rPr lang="en-US" sz="1200" b="1" i="0" u="sng" strike="noStrike" kern="1200" dirty="0">
                <a:solidFill>
                  <a:schemeClr val="tx1"/>
                </a:solidFill>
                <a:effectLst/>
                <a:latin typeface="+mn-lt"/>
                <a:ea typeface="+mn-ea"/>
                <a:cs typeface="+mn-cs"/>
                <a:hlinkClick r:id="rId6"/>
              </a:rPr>
              <a:t>Jer 31:34</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Y no </a:t>
            </a:r>
            <a:r>
              <a:rPr lang="en-US" sz="1200" b="0" i="0" u="none" strike="noStrike" kern="1200" dirty="0" err="1">
                <a:solidFill>
                  <a:schemeClr val="tx1"/>
                </a:solidFill>
                <a:effectLst/>
                <a:latin typeface="+mn-lt"/>
                <a:ea typeface="+mn-ea"/>
                <a:cs typeface="+mn-cs"/>
              </a:rPr>
              <a:t>tendrán</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enseñar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cada</a:t>
            </a:r>
            <a:r>
              <a:rPr lang="en-US" sz="1200" b="0" i="0" u="none" strike="noStrike" kern="1200" dirty="0">
                <a:solidFill>
                  <a:schemeClr val="tx1"/>
                </a:solidFill>
                <a:effectLst/>
                <a:latin typeface="+mn-lt"/>
                <a:ea typeface="+mn-ea"/>
                <a:cs typeface="+mn-cs"/>
              </a:rPr>
              <a:t> uno a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prójimo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cada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hermano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Conoce</a:t>
            </a:r>
            <a:r>
              <a:rPr lang="en-US" sz="1200" b="0" i="0" u="none" strike="noStrike" kern="1200" dirty="0">
                <a:solidFill>
                  <a:schemeClr val="tx1"/>
                </a:solidFill>
                <a:effectLst/>
                <a:latin typeface="+mn-lt"/>
                <a:ea typeface="+mn-ea"/>
                <a:cs typeface="+mn-cs"/>
              </a:rPr>
              <a:t> al SEÑOR»,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me </a:t>
            </a:r>
            <a:r>
              <a:rPr lang="en-US" sz="1200" b="0" i="0" u="none" strike="noStrike" kern="1200" dirty="0" err="1">
                <a:solidFill>
                  <a:schemeClr val="tx1"/>
                </a:solidFill>
                <a:effectLst/>
                <a:latin typeface="+mn-lt"/>
                <a:ea typeface="+mn-ea"/>
                <a:cs typeface="+mn-cs"/>
              </a:rPr>
              <a:t>conocerán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desde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más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pequeño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 hasta el </a:t>
            </a:r>
            <a:r>
              <a:rPr lang="en-US" sz="1200" b="0" i="0" u="none" strike="noStrike" kern="1200" dirty="0" err="1">
                <a:solidFill>
                  <a:schemeClr val="tx1"/>
                </a:solidFill>
                <a:effectLst/>
                <a:latin typeface="+mn-lt"/>
                <a:ea typeface="+mn-ea"/>
                <a:cs typeface="+mn-cs"/>
              </a:rPr>
              <a:t>más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grande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declara</a:t>
            </a:r>
            <a:r>
              <a:rPr lang="en-US" sz="1200" b="0" i="0" u="none" strike="noStrike" kern="1200" dirty="0">
                <a:solidFill>
                  <a:schemeClr val="tx1"/>
                </a:solidFill>
                <a:effectLst/>
                <a:latin typeface="+mn-lt"/>
                <a:ea typeface="+mn-ea"/>
                <a:cs typeface="+mn-cs"/>
              </a:rPr>
              <a:t> el SEÑOR— </a:t>
            </a:r>
            <a:r>
              <a:rPr lang="en-US" sz="1200" b="0" i="0" u="none" strike="noStrike" kern="1200" dirty="0" err="1">
                <a:solidFill>
                  <a:schemeClr val="tx1"/>
                </a:solidFill>
                <a:effectLst/>
                <a:latin typeface="+mn-lt"/>
                <a:ea typeface="+mn-ea"/>
                <a:cs typeface="+mn-cs"/>
              </a:rPr>
              <a:t>pues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perdonaré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maldad</a:t>
            </a:r>
            <a:r>
              <a:rPr lang="en-US" sz="1200" b="0" i="0" u="none" strike="noStrike" kern="1200" dirty="0">
                <a:solidFill>
                  <a:schemeClr val="tx1"/>
                </a:solidFill>
                <a:effectLst/>
                <a:latin typeface="+mn-lt"/>
                <a:ea typeface="+mn-ea"/>
                <a:cs typeface="+mn-cs"/>
              </a:rPr>
              <a:t>, y no </a:t>
            </a:r>
            <a:r>
              <a:rPr lang="en-US" sz="1200" b="0" i="0" u="none" strike="noStrike" kern="1200" dirty="0" err="1">
                <a:solidFill>
                  <a:schemeClr val="tx1"/>
                </a:solidFill>
                <a:effectLst/>
                <a:latin typeface="+mn-lt"/>
                <a:ea typeface="+mn-ea"/>
                <a:cs typeface="+mn-cs"/>
              </a:rPr>
              <a:t>recordaré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pecado</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32</a:t>
            </a:fld>
            <a:endParaRPr lang="en-US"/>
          </a:p>
        </p:txBody>
      </p:sp>
    </p:spTree>
    <p:extLst>
      <p:ext uri="{BB962C8B-B14F-4D97-AF65-F5344CB8AC3E}">
        <p14:creationId xmlns:p14="http://schemas.microsoft.com/office/powerpoint/2010/main" val="881105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Mat 26:17</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El primer </a:t>
            </a:r>
            <a:r>
              <a:rPr lang="en-US" sz="1200" b="0" i="1" u="none" strike="noStrike" kern="1200" dirty="0">
                <a:solidFill>
                  <a:schemeClr val="tx1"/>
                </a:solidFill>
                <a:effectLst/>
                <a:latin typeface="+mn-lt"/>
                <a:ea typeface="+mn-ea"/>
                <a:cs typeface="+mn-cs"/>
              </a:rPr>
              <a:t>día de la fiesta</a:t>
            </a:r>
            <a:r>
              <a:rPr lang="en-US" sz="1200" b="0" i="0" u="none" strike="noStrike" kern="1200" dirty="0">
                <a:solidFill>
                  <a:schemeClr val="tx1"/>
                </a:solidFill>
                <a:effectLst/>
                <a:latin typeface="+mn-lt"/>
                <a:ea typeface="+mn-ea"/>
                <a:cs typeface="+mn-cs"/>
              </a:rPr>
              <a:t> de los panes sin </a:t>
            </a:r>
            <a:r>
              <a:rPr lang="en-US" sz="1200" b="0" i="0" u="none" strike="noStrike" kern="1200" dirty="0" err="1">
                <a:solidFill>
                  <a:schemeClr val="tx1"/>
                </a:solidFill>
                <a:effectLst/>
                <a:latin typeface="+mn-lt"/>
                <a:ea typeface="+mn-ea"/>
                <a:cs typeface="+mn-cs"/>
              </a:rPr>
              <a:t>levadura</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acercaron</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discípulos</a:t>
            </a:r>
            <a:r>
              <a:rPr lang="en-US" sz="1200" b="0" i="0" u="none" strike="noStrike" kern="1200" dirty="0">
                <a:solidFill>
                  <a:schemeClr val="tx1"/>
                </a:solidFill>
                <a:effectLst/>
                <a:latin typeface="+mn-lt"/>
                <a:ea typeface="+mn-ea"/>
                <a:cs typeface="+mn-cs"/>
              </a:rPr>
              <a:t> a Jesús,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Dónde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quieres</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hagamos</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preparativos</a:t>
            </a:r>
            <a:r>
              <a:rPr lang="en-US" sz="1200" b="0" i="0" u="none" strike="noStrike" kern="1200" dirty="0">
                <a:solidFill>
                  <a:schemeClr val="tx1"/>
                </a:solidFill>
                <a:effectLst/>
                <a:latin typeface="+mn-lt"/>
                <a:ea typeface="+mn-ea"/>
                <a:cs typeface="+mn-cs"/>
              </a:rPr>
              <a:t> para comer la Pascua?</a:t>
            </a:r>
          </a:p>
          <a:p>
            <a:r>
              <a:rPr lang="en-US" sz="1200" b="1" i="0" u="sng" strike="noStrike" kern="1200" dirty="0">
                <a:solidFill>
                  <a:schemeClr val="tx1"/>
                </a:solidFill>
                <a:effectLst/>
                <a:latin typeface="+mn-lt"/>
                <a:ea typeface="+mn-ea"/>
                <a:cs typeface="+mn-cs"/>
                <a:hlinkClick r:id="rId4"/>
              </a:rPr>
              <a:t>Mat 26:18</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respondió</a:t>
            </a:r>
            <a:r>
              <a:rPr lang="en-US" sz="1200" b="0" i="0" u="none" strike="noStrike" kern="1200" dirty="0">
                <a:solidFill>
                  <a:schemeClr val="tx1"/>
                </a:solidFill>
                <a:effectLst/>
                <a:latin typeface="+mn-lt"/>
                <a:ea typeface="+mn-ea"/>
                <a:cs typeface="+mn-cs"/>
              </a:rPr>
              <a:t>: Id a la ciudad, a </a:t>
            </a:r>
            <a:r>
              <a:rPr lang="en-US" sz="1200" b="0" i="0" u="none" strike="noStrike" kern="1200" dirty="0" err="1">
                <a:solidFill>
                  <a:schemeClr val="tx1"/>
                </a:solidFill>
                <a:effectLst/>
                <a:latin typeface="+mn-lt"/>
                <a:ea typeface="+mn-ea"/>
                <a:cs typeface="+mn-cs"/>
              </a:rPr>
              <a:t>cierto</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hombre</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decidle</a:t>
            </a:r>
            <a:r>
              <a:rPr lang="en-US" sz="1200" b="0" i="0" u="none" strike="noStrike" kern="1200" dirty="0">
                <a:solidFill>
                  <a:schemeClr val="tx1"/>
                </a:solidFill>
                <a:effectLst/>
                <a:latin typeface="+mn-lt"/>
                <a:ea typeface="+mn-ea"/>
                <a:cs typeface="+mn-cs"/>
              </a:rPr>
              <a:t>: «El Maestro dice: “Mi </a:t>
            </a:r>
            <a:r>
              <a:rPr lang="en-US" sz="1200" b="0" i="0" u="none" strike="noStrike" kern="1200" dirty="0" err="1">
                <a:solidFill>
                  <a:schemeClr val="tx1"/>
                </a:solidFill>
                <a:effectLst/>
                <a:latin typeface="+mn-lt"/>
                <a:ea typeface="+mn-ea"/>
                <a:cs typeface="+mn-cs"/>
              </a:rPr>
              <a:t>tiempo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cerca</a:t>
            </a:r>
            <a:r>
              <a:rPr lang="en-US" sz="1200" b="0" i="0"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quiero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celebrar</a:t>
            </a:r>
            <a:r>
              <a:rPr lang="en-US" sz="1200" b="0" i="0" u="none" strike="noStrike" kern="1200" dirty="0">
                <a:solidFill>
                  <a:schemeClr val="tx1"/>
                </a:solidFill>
                <a:effectLst/>
                <a:latin typeface="+mn-lt"/>
                <a:ea typeface="+mn-ea"/>
                <a:cs typeface="+mn-cs"/>
              </a:rPr>
              <a:t> la Pascua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casa con mis </a:t>
            </a:r>
            <a:r>
              <a:rPr lang="en-US" sz="1200" b="0" i="0" u="none" strike="noStrike" kern="1200" dirty="0" err="1">
                <a:solidFill>
                  <a:schemeClr val="tx1"/>
                </a:solidFill>
                <a:effectLst/>
                <a:latin typeface="+mn-lt"/>
                <a:ea typeface="+mn-ea"/>
                <a:cs typeface="+mn-cs"/>
              </a:rPr>
              <a:t>discípulos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5"/>
              </a:rPr>
              <a:t>Mat 26:19</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discípulos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hicieron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Jesús les </a:t>
            </a:r>
            <a:r>
              <a:rPr lang="en-US" sz="1200" b="0" i="0" u="none" strike="noStrike" kern="1200" dirty="0" err="1">
                <a:solidFill>
                  <a:schemeClr val="tx1"/>
                </a:solidFill>
                <a:effectLst/>
                <a:latin typeface="+mn-lt"/>
                <a:ea typeface="+mn-ea"/>
                <a:cs typeface="+mn-cs"/>
              </a:rPr>
              <a:t>había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mandado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prepararon</a:t>
            </a:r>
            <a:r>
              <a:rPr lang="en-US" sz="1200" b="0" i="0" u="none" strike="noStrike" kern="1200" dirty="0">
                <a:solidFill>
                  <a:schemeClr val="tx1"/>
                </a:solidFill>
                <a:effectLst/>
                <a:latin typeface="+mn-lt"/>
                <a:ea typeface="+mn-ea"/>
                <a:cs typeface="+mn-cs"/>
              </a:rPr>
              <a:t> la Pascua.</a:t>
            </a:r>
          </a:p>
          <a:p>
            <a:r>
              <a:rPr lang="en-US" sz="1200" b="1" i="0" u="sng" strike="noStrike" kern="1200" dirty="0">
                <a:solidFill>
                  <a:schemeClr val="tx1"/>
                </a:solidFill>
                <a:effectLst/>
                <a:latin typeface="+mn-lt"/>
                <a:ea typeface="+mn-ea"/>
                <a:cs typeface="+mn-cs"/>
                <a:hlinkClick r:id="rId6"/>
              </a:rPr>
              <a:t>Mat 26:20</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atardecer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estaba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sentado</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a la mesa</a:t>
            </a:r>
            <a:r>
              <a:rPr lang="en-US" sz="1200" b="0" i="0" u="none" strike="noStrike" kern="1200" dirty="0">
                <a:solidFill>
                  <a:schemeClr val="tx1"/>
                </a:solidFill>
                <a:effectLst/>
                <a:latin typeface="+mn-lt"/>
                <a:ea typeface="+mn-ea"/>
                <a:cs typeface="+mn-cs"/>
              </a:rPr>
              <a:t> con los </a:t>
            </a:r>
            <a:r>
              <a:rPr lang="en-US" sz="1200" b="0" i="0" u="none" strike="noStrike" kern="1200" dirty="0" err="1">
                <a:solidFill>
                  <a:schemeClr val="tx1"/>
                </a:solidFill>
                <a:effectLst/>
                <a:latin typeface="+mn-lt"/>
                <a:ea typeface="+mn-ea"/>
                <a:cs typeface="+mn-cs"/>
              </a:rPr>
              <a:t>doce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discípulos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7"/>
              </a:rPr>
              <a:t>Mat 26:21</a:t>
            </a:r>
            <a:r>
              <a:rPr lang="en-US" sz="1200" b="0" i="0" u="none" strike="noStrike" kern="1200" dirty="0">
                <a:solidFill>
                  <a:schemeClr val="tx1"/>
                </a:solidFill>
                <a:effectLst/>
                <a:latin typeface="+mn-lt"/>
                <a:ea typeface="+mn-ea"/>
                <a:cs typeface="+mn-cs"/>
                <a:hlinkClick r:id="rId7"/>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mientras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comían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verdad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digo</a:t>
            </a:r>
            <a:r>
              <a:rPr lang="en-US" sz="1200" b="0" i="0" u="none" strike="noStrike" kern="1200" dirty="0">
                <a:solidFill>
                  <a:schemeClr val="tx1"/>
                </a:solidFill>
                <a:effectLst/>
                <a:latin typeface="+mn-lt"/>
                <a:ea typeface="+mn-ea"/>
                <a:cs typeface="+mn-cs"/>
              </a:rPr>
              <a:t> que uno de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 me </a:t>
            </a:r>
            <a:r>
              <a:rPr lang="en-US" sz="1200" b="0" i="0" u="none" strike="noStrike" kern="1200" dirty="0" err="1">
                <a:solidFill>
                  <a:schemeClr val="tx1"/>
                </a:solidFill>
                <a:effectLst/>
                <a:latin typeface="+mn-lt"/>
                <a:ea typeface="+mn-ea"/>
                <a:cs typeface="+mn-cs"/>
              </a:rPr>
              <a:t>entregará</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8"/>
              </a:rPr>
              <a:t>Mat 26:22</a:t>
            </a:r>
            <a:r>
              <a:rPr lang="en-US" sz="1200" b="0" i="0" u="none" strike="noStrike" kern="1200" dirty="0">
                <a:solidFill>
                  <a:schemeClr val="tx1"/>
                </a:solidFill>
                <a:effectLst/>
                <a:latin typeface="+mn-lt"/>
                <a:ea typeface="+mn-ea"/>
                <a:cs typeface="+mn-cs"/>
                <a:hlinkClick r:id="rId8"/>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profundamente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entristecidos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comenzaron</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decirle</a:t>
            </a:r>
            <a:r>
              <a:rPr lang="en-US" sz="1200" b="0" i="0" u="none" strike="noStrike" kern="1200" dirty="0">
                <a:solidFill>
                  <a:schemeClr val="tx1"/>
                </a:solidFill>
                <a:effectLst/>
                <a:latin typeface="+mn-lt"/>
                <a:ea typeface="+mn-ea"/>
                <a:cs typeface="+mn-cs"/>
              </a:rPr>
              <a:t> uno por uno: ¿</a:t>
            </a:r>
            <a:r>
              <a:rPr lang="en-US" sz="1200" b="0" i="0" u="none" strike="noStrike" kern="1200" dirty="0" err="1">
                <a:solidFill>
                  <a:schemeClr val="tx1"/>
                </a:solidFill>
                <a:effectLst/>
                <a:latin typeface="+mn-lt"/>
                <a:ea typeface="+mn-ea"/>
                <a:cs typeface="+mn-cs"/>
              </a:rPr>
              <a:t>Acaso</a:t>
            </a:r>
            <a:r>
              <a:rPr lang="en-US" sz="1200" b="0" i="0" u="none" strike="noStrike" kern="1200" dirty="0">
                <a:solidFill>
                  <a:schemeClr val="tx1"/>
                </a:solidFill>
                <a:effectLst/>
                <a:latin typeface="+mn-lt"/>
                <a:ea typeface="+mn-ea"/>
                <a:cs typeface="+mn-cs"/>
              </a:rPr>
              <a:t> soy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Señor</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9"/>
              </a:rPr>
              <a:t>Mat 26:23</a:t>
            </a:r>
            <a:r>
              <a:rPr lang="en-US" sz="1200" b="0" i="0" u="none" strike="noStrike" kern="1200" dirty="0">
                <a:solidFill>
                  <a:schemeClr val="tx1"/>
                </a:solidFill>
                <a:effectLst/>
                <a:latin typeface="+mn-lt"/>
                <a:ea typeface="+mn-ea"/>
                <a:cs typeface="+mn-cs"/>
                <a:hlinkClick r:id="rId9"/>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Respondiendo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El que </a:t>
            </a:r>
            <a:r>
              <a:rPr lang="en-US" sz="1200" b="0" i="0" u="none" strike="noStrike" kern="1200" dirty="0" err="1">
                <a:solidFill>
                  <a:schemeClr val="tx1"/>
                </a:solidFill>
                <a:effectLst/>
                <a:latin typeface="+mn-lt"/>
                <a:ea typeface="+mn-ea"/>
                <a:cs typeface="+mn-cs"/>
              </a:rPr>
              <a:t>metió</a:t>
            </a:r>
            <a:r>
              <a:rPr lang="en-US" sz="1200" b="0" i="0" u="none" strike="noStrike" kern="1200" dirty="0">
                <a:solidFill>
                  <a:schemeClr val="tx1"/>
                </a:solidFill>
                <a:effectLst/>
                <a:latin typeface="+mn-lt"/>
                <a:ea typeface="+mn-ea"/>
                <a:cs typeface="+mn-cs"/>
              </a:rPr>
              <a:t> la mano </a:t>
            </a:r>
            <a:r>
              <a:rPr lang="en-US" sz="1200" b="0" i="0" u="none" strike="noStrike" kern="1200" dirty="0" err="1">
                <a:solidFill>
                  <a:schemeClr val="tx1"/>
                </a:solidFill>
                <a:effectLst/>
                <a:latin typeface="+mn-lt"/>
                <a:ea typeface="+mn-ea"/>
                <a:cs typeface="+mn-cs"/>
              </a:rPr>
              <a:t>conmigo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plato</a:t>
            </a:r>
            <a:r>
              <a:rPr lang="en-US" sz="1200" b="0" i="0" u="none" strike="noStrike" kern="1200" dirty="0">
                <a:solidFill>
                  <a:schemeClr val="tx1"/>
                </a:solidFill>
                <a:effectLst/>
                <a:latin typeface="+mn-lt"/>
                <a:ea typeface="+mn-ea"/>
                <a:cs typeface="+mn-cs"/>
              </a:rPr>
              <a:t>, ese me </a:t>
            </a:r>
            <a:r>
              <a:rPr lang="en-US" sz="1200" b="0" i="0" u="none" strike="noStrike" kern="1200" dirty="0" err="1">
                <a:solidFill>
                  <a:schemeClr val="tx1"/>
                </a:solidFill>
                <a:effectLst/>
                <a:latin typeface="+mn-lt"/>
                <a:ea typeface="+mn-ea"/>
                <a:cs typeface="+mn-cs"/>
              </a:rPr>
              <a:t>entregará</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0"/>
              </a:rPr>
              <a:t>Mat 26:24</a:t>
            </a:r>
            <a:r>
              <a:rPr lang="en-US" sz="1200" b="0" i="0" u="none" strike="noStrike" kern="1200" dirty="0">
                <a:solidFill>
                  <a:schemeClr val="tx1"/>
                </a:solidFill>
                <a:effectLst/>
                <a:latin typeface="+mn-lt"/>
                <a:ea typeface="+mn-ea"/>
                <a:cs typeface="+mn-cs"/>
                <a:hlinkClick r:id="rId10"/>
              </a:rPr>
              <a:t> </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del Hombre se </a:t>
            </a:r>
            <a:r>
              <a:rPr lang="en-US" sz="1200" b="0" i="0" u="none" strike="noStrike" kern="1200" dirty="0" err="1">
                <a:solidFill>
                  <a:schemeClr val="tx1"/>
                </a:solidFill>
                <a:effectLst/>
                <a:latin typeface="+mn-lt"/>
                <a:ea typeface="+mn-ea"/>
                <a:cs typeface="+mn-cs"/>
              </a:rPr>
              <a:t>va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según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escrito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pero</a:t>
            </a:r>
            <a:r>
              <a:rPr lang="en-US" sz="1200" b="0" i="0" u="none" strike="noStrike" kern="1200" dirty="0">
                <a:solidFill>
                  <a:schemeClr val="tx1"/>
                </a:solidFill>
                <a:effectLst/>
                <a:latin typeface="+mn-lt"/>
                <a:ea typeface="+mn-ea"/>
                <a:cs typeface="+mn-cs"/>
              </a:rPr>
              <a:t> ¡ay de </a:t>
            </a:r>
            <a:r>
              <a:rPr lang="en-US" sz="1200" b="0" i="0" u="none" strike="noStrike" kern="1200" dirty="0" err="1">
                <a:solidFill>
                  <a:schemeClr val="tx1"/>
                </a:solidFill>
                <a:effectLst/>
                <a:latin typeface="+mn-lt"/>
                <a:ea typeface="+mn-ea"/>
                <a:cs typeface="+mn-cs"/>
              </a:rPr>
              <a:t>aquel</a:t>
            </a:r>
            <a:r>
              <a:rPr lang="en-US" sz="1200" b="0" i="0" u="none" strike="noStrike" kern="1200" dirty="0">
                <a:solidFill>
                  <a:schemeClr val="tx1"/>
                </a:solidFill>
                <a:effectLst/>
                <a:latin typeface="+mn-lt"/>
                <a:ea typeface="+mn-ea"/>
                <a:cs typeface="+mn-cs"/>
              </a:rPr>
              <a:t> hombre por </a:t>
            </a:r>
            <a:r>
              <a:rPr lang="en-US" sz="1200" b="0" i="0" u="none" strike="noStrike" kern="1200" dirty="0" err="1">
                <a:solidFill>
                  <a:schemeClr val="tx1"/>
                </a:solidFill>
                <a:effectLst/>
                <a:latin typeface="+mn-lt"/>
                <a:ea typeface="+mn-ea"/>
                <a:cs typeface="+mn-cs"/>
              </a:rPr>
              <a:t>quien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del Hombre es </a:t>
            </a:r>
            <a:r>
              <a:rPr lang="en-US" sz="1200" b="0" i="0" u="none" strike="noStrike" kern="1200" dirty="0" err="1">
                <a:solidFill>
                  <a:schemeClr val="tx1"/>
                </a:solidFill>
                <a:effectLst/>
                <a:latin typeface="+mn-lt"/>
                <a:ea typeface="+mn-ea"/>
                <a:cs typeface="+mn-cs"/>
              </a:rPr>
              <a:t>entregado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Mejor</a:t>
            </a:r>
            <a:r>
              <a:rPr lang="en-US" sz="1200" b="0" i="0" u="none" strike="noStrike" kern="1200" dirty="0">
                <a:solidFill>
                  <a:schemeClr val="tx1"/>
                </a:solidFill>
                <a:effectLst/>
                <a:latin typeface="+mn-lt"/>
                <a:ea typeface="+mn-ea"/>
                <a:cs typeface="+mn-cs"/>
              </a:rPr>
              <a:t> le </a:t>
            </a:r>
            <a:r>
              <a:rPr lang="en-US" sz="1200" b="0" i="0" u="none" strike="noStrike" kern="1200" dirty="0" err="1">
                <a:solidFill>
                  <a:schemeClr val="tx1"/>
                </a:solidFill>
                <a:effectLst/>
                <a:latin typeface="+mn-lt"/>
                <a:ea typeface="+mn-ea"/>
                <a:cs typeface="+mn-cs"/>
              </a:rPr>
              <a:t>fuera</a:t>
            </a:r>
            <a:r>
              <a:rPr lang="en-US" sz="1200" b="0" i="0" u="none" strike="noStrike" kern="1200" dirty="0">
                <a:solidFill>
                  <a:schemeClr val="tx1"/>
                </a:solidFill>
                <a:effectLst/>
                <a:latin typeface="+mn-lt"/>
                <a:ea typeface="+mn-ea"/>
                <a:cs typeface="+mn-cs"/>
              </a:rPr>
              <a:t> a ese hombre no </a:t>
            </a:r>
            <a:r>
              <a:rPr lang="en-US" sz="1200" b="0" i="0" u="none" strike="noStrike" kern="1200" dirty="0" err="1">
                <a:solidFill>
                  <a:schemeClr val="tx1"/>
                </a:solidFill>
                <a:effectLst/>
                <a:latin typeface="+mn-lt"/>
                <a:ea typeface="+mn-ea"/>
                <a:cs typeface="+mn-cs"/>
              </a:rPr>
              <a:t>haber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nacido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1"/>
              </a:rPr>
              <a:t>Mat 26:25</a:t>
            </a:r>
            <a:r>
              <a:rPr lang="en-US" sz="1200" b="0" i="0" u="none" strike="noStrike" kern="1200" dirty="0">
                <a:solidFill>
                  <a:schemeClr val="tx1"/>
                </a:solidFill>
                <a:effectLst/>
                <a:latin typeface="+mn-lt"/>
                <a:ea typeface="+mn-ea"/>
                <a:cs typeface="+mn-cs"/>
                <a:hlinkClick r:id="rId11"/>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respondiendo</a:t>
            </a:r>
            <a:r>
              <a:rPr lang="en-US" sz="1200" b="0" i="0" u="none" strike="noStrike" kern="1200" dirty="0">
                <a:solidFill>
                  <a:schemeClr val="tx1"/>
                </a:solidFill>
                <a:effectLst/>
                <a:latin typeface="+mn-lt"/>
                <a:ea typeface="+mn-ea"/>
                <a:cs typeface="+mn-cs"/>
              </a:rPr>
              <a:t> Judas, el que le </a:t>
            </a:r>
            <a:r>
              <a:rPr lang="en-US" sz="1200" b="0" i="0" u="none" strike="noStrike" kern="1200" dirty="0" err="1">
                <a:solidFill>
                  <a:schemeClr val="tx1"/>
                </a:solidFill>
                <a:effectLst/>
                <a:latin typeface="+mn-lt"/>
                <a:ea typeface="+mn-ea"/>
                <a:cs typeface="+mn-cs"/>
              </a:rPr>
              <a:t>iba</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entregar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Acaso</a:t>
            </a:r>
            <a:r>
              <a:rPr lang="en-US" sz="1200" b="0" i="0" u="none" strike="noStrike" kern="1200" dirty="0">
                <a:solidFill>
                  <a:schemeClr val="tx1"/>
                </a:solidFill>
                <a:effectLst/>
                <a:latin typeface="+mn-lt"/>
                <a:ea typeface="+mn-ea"/>
                <a:cs typeface="+mn-cs"/>
              </a:rPr>
              <a:t> soy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Rabí</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Y</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le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Tú </a:t>
            </a:r>
            <a:r>
              <a:rPr lang="en-US" sz="1200" b="0" i="1" u="none" strike="noStrike" kern="1200" dirty="0">
                <a:solidFill>
                  <a:schemeClr val="tx1"/>
                </a:solidFill>
                <a:effectLst/>
                <a:latin typeface="+mn-lt"/>
                <a:ea typeface="+mn-ea"/>
                <a:cs typeface="+mn-cs"/>
              </a:rPr>
              <a:t>lo</a:t>
            </a:r>
            <a:r>
              <a:rPr lang="en-US" sz="1200" b="0" i="0" u="none" strike="noStrike" kern="1200" dirty="0">
                <a:solidFill>
                  <a:schemeClr val="tx1"/>
                </a:solidFill>
                <a:effectLst/>
                <a:latin typeface="+mn-lt"/>
                <a:ea typeface="+mn-ea"/>
                <a:cs typeface="+mn-cs"/>
              </a:rPr>
              <a:t> has </a:t>
            </a:r>
            <a:r>
              <a:rPr lang="en-US" sz="1200" b="0" i="0" u="none" strike="noStrike" kern="1200" dirty="0" err="1">
                <a:solidFill>
                  <a:schemeClr val="tx1"/>
                </a:solidFill>
                <a:effectLst/>
                <a:latin typeface="+mn-lt"/>
                <a:ea typeface="+mn-ea"/>
                <a:cs typeface="+mn-cs"/>
              </a:rPr>
              <a:t>dicho</a:t>
            </a:r>
            <a:r>
              <a:rPr lang="en-US" sz="1200" b="0" i="0" u="none" strike="noStrike" kern="1200" dirty="0">
                <a:solidFill>
                  <a:schemeClr val="tx1"/>
                </a:solidFill>
                <a:effectLst/>
                <a:latin typeface="+mn-lt"/>
                <a:ea typeface="+mn-ea"/>
                <a:cs typeface="+mn-cs"/>
              </a:rPr>
              <a:t>.</a:t>
            </a:r>
          </a:p>
          <a:p>
            <a:r>
              <a:rPr lang="en-US" sz="1200" b="1" i="0" u="none" strike="noStrike" kern="1200" dirty="0">
                <a:solidFill>
                  <a:schemeClr val="tx1"/>
                </a:solidFill>
                <a:effectLst/>
                <a:latin typeface="+mn-lt"/>
                <a:ea typeface="+mn-ea"/>
                <a:cs typeface="+mn-cs"/>
              </a:rPr>
              <a:t>Institution of the Lord's Supper</a:t>
            </a:r>
          </a:p>
          <a:p>
            <a:r>
              <a:rPr lang="en-US" sz="1200" b="1" i="0" u="sng" strike="noStrike" kern="1200" dirty="0">
                <a:solidFill>
                  <a:schemeClr val="tx1"/>
                </a:solidFill>
                <a:effectLst/>
                <a:latin typeface="+mn-lt"/>
                <a:ea typeface="+mn-ea"/>
                <a:cs typeface="+mn-cs"/>
                <a:hlinkClick r:id="rId12"/>
              </a:rPr>
              <a:t>Mat 26:26</a:t>
            </a:r>
            <a:r>
              <a:rPr lang="en-US" sz="1200" b="0" i="0" u="none" strike="noStrike" kern="1200" dirty="0">
                <a:solidFill>
                  <a:schemeClr val="tx1"/>
                </a:solidFill>
                <a:effectLst/>
                <a:latin typeface="+mn-lt"/>
                <a:ea typeface="+mn-ea"/>
                <a:cs typeface="+mn-cs"/>
                <a:hlinkClick r:id="rId12"/>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Mientras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comían</a:t>
            </a:r>
            <a:r>
              <a:rPr lang="en-US" sz="1200" b="0" i="0" u="none" strike="noStrike" kern="1200" dirty="0">
                <a:solidFill>
                  <a:schemeClr val="tx1"/>
                </a:solidFill>
                <a:effectLst/>
                <a:latin typeface="+mn-lt"/>
                <a:ea typeface="+mn-ea"/>
                <a:cs typeface="+mn-cs"/>
              </a:rPr>
              <a:t>, Jesús </a:t>
            </a:r>
            <a:r>
              <a:rPr lang="en-US" sz="1200" b="0" i="0" u="none" strike="noStrike" kern="1200" dirty="0" err="1">
                <a:solidFill>
                  <a:schemeClr val="tx1"/>
                </a:solidFill>
                <a:effectLst/>
                <a:latin typeface="+mn-lt"/>
                <a:ea typeface="+mn-ea"/>
                <a:cs typeface="+mn-cs"/>
              </a:rPr>
              <a:t>tomó</a:t>
            </a:r>
            <a:r>
              <a:rPr lang="en-US" sz="1200" b="0" i="0" u="none" strike="noStrike" kern="1200" dirty="0">
                <a:solidFill>
                  <a:schemeClr val="tx1"/>
                </a:solidFill>
                <a:effectLst/>
                <a:latin typeface="+mn-lt"/>
                <a:ea typeface="+mn-ea"/>
                <a:cs typeface="+mn-cs"/>
              </a:rPr>
              <a:t> pan, y </a:t>
            </a:r>
            <a:r>
              <a:rPr lang="en-US" sz="1200" b="0" i="0" u="none" strike="noStrike" kern="1200" dirty="0" err="1">
                <a:solidFill>
                  <a:schemeClr val="tx1"/>
                </a:solidFill>
                <a:effectLst/>
                <a:latin typeface="+mn-lt"/>
                <a:ea typeface="+mn-ea"/>
                <a:cs typeface="+mn-cs"/>
              </a:rPr>
              <a:t>habiéndo</a:t>
            </a:r>
            <a:r>
              <a:rPr lang="en-US" sz="1200" b="0" i="1" u="none" strike="noStrike" kern="1200" dirty="0" err="1">
                <a:solidFill>
                  <a:schemeClr val="tx1"/>
                </a:solidFill>
                <a:effectLst/>
                <a:latin typeface="+mn-lt"/>
                <a:ea typeface="+mn-ea"/>
                <a:cs typeface="+mn-cs"/>
              </a:rPr>
              <a:t>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bendecido</a:t>
            </a:r>
            <a:r>
              <a:rPr lang="en-US" sz="1200" b="0" i="0"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lo</a:t>
            </a:r>
            <a:r>
              <a:rPr lang="en-US" sz="1200" b="0" i="0" u="none" strike="noStrike" kern="1200" dirty="0" err="1">
                <a:solidFill>
                  <a:schemeClr val="tx1"/>
                </a:solidFill>
                <a:effectLst/>
                <a:latin typeface="+mn-lt"/>
                <a:ea typeface="+mn-ea"/>
                <a:cs typeface="+mn-cs"/>
              </a:rPr>
              <a:t>partió</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dándose</a:t>
            </a:r>
            <a:r>
              <a:rPr lang="en-US" sz="1200" b="0" i="1" u="none" strike="noStrike" kern="1200" dirty="0" err="1">
                <a:solidFill>
                  <a:schemeClr val="tx1"/>
                </a:solidFill>
                <a:effectLst/>
                <a:latin typeface="+mn-lt"/>
                <a:ea typeface="+mn-ea"/>
                <a:cs typeface="+mn-cs"/>
              </a:rPr>
              <a:t>lo</a:t>
            </a:r>
            <a:r>
              <a:rPr lang="en-US" sz="1200" b="0" i="0" u="none" strike="noStrike" kern="1200" dirty="0">
                <a:solidFill>
                  <a:schemeClr val="tx1"/>
                </a:solidFill>
                <a:effectLst/>
                <a:latin typeface="+mn-lt"/>
                <a:ea typeface="+mn-ea"/>
                <a:cs typeface="+mn-cs"/>
              </a:rPr>
              <a:t> a los </a:t>
            </a:r>
            <a:r>
              <a:rPr lang="en-US" sz="1200" b="0" i="0" u="none" strike="noStrike" kern="1200" dirty="0" err="1">
                <a:solidFill>
                  <a:schemeClr val="tx1"/>
                </a:solidFill>
                <a:effectLst/>
                <a:latin typeface="+mn-lt"/>
                <a:ea typeface="+mn-ea"/>
                <a:cs typeface="+mn-cs"/>
              </a:rPr>
              <a:t>discípulos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Tomad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comed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esto</a:t>
            </a:r>
            <a:r>
              <a:rPr lang="en-US" sz="1200" b="0" i="0" u="none" strike="noStrike" kern="1200" dirty="0">
                <a:solidFill>
                  <a:schemeClr val="tx1"/>
                </a:solidFill>
                <a:effectLst/>
                <a:latin typeface="+mn-lt"/>
                <a:ea typeface="+mn-ea"/>
                <a:cs typeface="+mn-cs"/>
              </a:rPr>
              <a:t> es mi </a:t>
            </a:r>
            <a:r>
              <a:rPr lang="en-US" sz="1200" b="0" i="0" u="none" strike="noStrike" kern="1200" dirty="0" err="1">
                <a:solidFill>
                  <a:schemeClr val="tx1"/>
                </a:solidFill>
                <a:effectLst/>
                <a:latin typeface="+mn-lt"/>
                <a:ea typeface="+mn-ea"/>
                <a:cs typeface="+mn-cs"/>
              </a:rPr>
              <a:t>cuerpo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3"/>
              </a:rPr>
              <a:t>Mat 26:27</a:t>
            </a:r>
            <a:r>
              <a:rPr lang="en-US" sz="1200" b="0" i="0" u="none" strike="noStrike" kern="1200" dirty="0">
                <a:solidFill>
                  <a:schemeClr val="tx1"/>
                </a:solidFill>
                <a:effectLst/>
                <a:latin typeface="+mn-lt"/>
                <a:ea typeface="+mn-ea"/>
                <a:cs typeface="+mn-cs"/>
                <a:hlinkClick r:id="rId13"/>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tomando</a:t>
            </a:r>
            <a:r>
              <a:rPr lang="en-US" sz="1200" b="0" i="0" u="none" strike="noStrike" kern="1200" dirty="0">
                <a:solidFill>
                  <a:schemeClr val="tx1"/>
                </a:solidFill>
                <a:effectLst/>
                <a:latin typeface="+mn-lt"/>
                <a:ea typeface="+mn-ea"/>
                <a:cs typeface="+mn-cs"/>
              </a:rPr>
              <a:t> una </a:t>
            </a:r>
            <a:r>
              <a:rPr lang="en-US" sz="1200" b="0" i="0" u="none" strike="noStrike" kern="1200" dirty="0" err="1">
                <a:solidFill>
                  <a:schemeClr val="tx1"/>
                </a:solidFill>
                <a:effectLst/>
                <a:latin typeface="+mn-lt"/>
                <a:ea typeface="+mn-ea"/>
                <a:cs typeface="+mn-cs"/>
              </a:rPr>
              <a:t>copa</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habiendo</a:t>
            </a:r>
            <a:r>
              <a:rPr lang="en-US" sz="1200" b="0" i="0" u="none" strike="noStrike" kern="1200" dirty="0">
                <a:solidFill>
                  <a:schemeClr val="tx1"/>
                </a:solidFill>
                <a:effectLst/>
                <a:latin typeface="+mn-lt"/>
                <a:ea typeface="+mn-ea"/>
                <a:cs typeface="+mn-cs"/>
              </a:rPr>
              <a:t> dado gracias, se </a:t>
            </a:r>
            <a:r>
              <a:rPr lang="en-US" sz="1200" b="0" i="1" u="none" strike="noStrike" kern="1200" dirty="0">
                <a:solidFill>
                  <a:schemeClr val="tx1"/>
                </a:solidFill>
                <a:effectLst/>
                <a:latin typeface="+mn-lt"/>
                <a:ea typeface="+mn-ea"/>
                <a:cs typeface="+mn-cs"/>
              </a:rPr>
              <a:t>la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Bebed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ella</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4"/>
              </a:rPr>
              <a:t>Mat 26:28</a:t>
            </a:r>
            <a:r>
              <a:rPr lang="en-US" sz="1200" b="0" i="0" u="none" strike="noStrike" kern="1200" dirty="0">
                <a:solidFill>
                  <a:schemeClr val="tx1"/>
                </a:solidFill>
                <a:effectLst/>
                <a:latin typeface="+mn-lt"/>
                <a:ea typeface="+mn-ea"/>
                <a:cs typeface="+mn-cs"/>
                <a:hlinkClick r:id="rId1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esto</a:t>
            </a:r>
            <a:r>
              <a:rPr lang="en-US" sz="1200" b="0" i="0" u="none" strike="noStrike" kern="1200" dirty="0">
                <a:solidFill>
                  <a:schemeClr val="tx1"/>
                </a:solidFill>
                <a:effectLst/>
                <a:latin typeface="+mn-lt"/>
                <a:ea typeface="+mn-ea"/>
                <a:cs typeface="+mn-cs"/>
              </a:rPr>
              <a:t> es mi </a:t>
            </a:r>
            <a:r>
              <a:rPr lang="en-US" sz="1200" b="0" i="0" u="none" strike="noStrike" kern="1200" dirty="0" err="1">
                <a:solidFill>
                  <a:schemeClr val="tx1"/>
                </a:solidFill>
                <a:effectLst/>
                <a:latin typeface="+mn-lt"/>
                <a:ea typeface="+mn-ea"/>
                <a:cs typeface="+mn-cs"/>
              </a:rPr>
              <a:t>sangre</a:t>
            </a:r>
            <a:r>
              <a:rPr lang="en-US" sz="1200" b="0" i="0" u="none" strike="noStrike" kern="1200" dirty="0">
                <a:solidFill>
                  <a:schemeClr val="tx1"/>
                </a:solidFill>
                <a:effectLst/>
                <a:latin typeface="+mn-lt"/>
                <a:ea typeface="+mn-ea"/>
                <a:cs typeface="+mn-cs"/>
              </a:rPr>
              <a:t> del nuevo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que es </a:t>
            </a:r>
            <a:r>
              <a:rPr lang="en-US" sz="1200" b="0" i="0" u="none" strike="noStrike" kern="1200" dirty="0" err="1">
                <a:solidFill>
                  <a:schemeClr val="tx1"/>
                </a:solidFill>
                <a:effectLst/>
                <a:latin typeface="+mn-lt"/>
                <a:ea typeface="+mn-ea"/>
                <a:cs typeface="+mn-cs"/>
              </a:rPr>
              <a:t>derramada</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muchos</a:t>
            </a:r>
            <a:r>
              <a:rPr lang="en-US" sz="1200" b="0" i="0" u="none" strike="noStrike" kern="1200" dirty="0">
                <a:solidFill>
                  <a:schemeClr val="tx1"/>
                </a:solidFill>
                <a:effectLst/>
                <a:latin typeface="+mn-lt"/>
                <a:ea typeface="+mn-ea"/>
                <a:cs typeface="+mn-cs"/>
              </a:rPr>
              <a:t> para el </a:t>
            </a:r>
            <a:r>
              <a:rPr lang="en-US" sz="1200" b="0" i="0" u="none" strike="noStrike" kern="1200" dirty="0" err="1">
                <a:solidFill>
                  <a:schemeClr val="tx1"/>
                </a:solidFill>
                <a:effectLst/>
                <a:latin typeface="+mn-lt"/>
                <a:ea typeface="+mn-ea"/>
                <a:cs typeface="+mn-cs"/>
              </a:rPr>
              <a:t>perdón</a:t>
            </a:r>
            <a:r>
              <a:rPr lang="en-US" sz="1200" b="0" i="0" u="none" strike="noStrike" kern="1200" dirty="0">
                <a:solidFill>
                  <a:schemeClr val="tx1"/>
                </a:solidFill>
                <a:effectLst/>
                <a:latin typeface="+mn-lt"/>
                <a:ea typeface="+mn-ea"/>
                <a:cs typeface="+mn-cs"/>
              </a:rPr>
              <a:t> de los </a:t>
            </a:r>
            <a:r>
              <a:rPr lang="en-US" sz="1200" b="0" i="0" u="none" strike="noStrike" kern="1200" dirty="0" err="1">
                <a:solidFill>
                  <a:schemeClr val="tx1"/>
                </a:solidFill>
                <a:effectLst/>
                <a:latin typeface="+mn-lt"/>
                <a:ea typeface="+mn-ea"/>
                <a:cs typeface="+mn-cs"/>
              </a:rPr>
              <a:t>pecados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5"/>
              </a:rPr>
              <a:t>Mat 26:29</a:t>
            </a:r>
            <a:r>
              <a:rPr lang="en-US" sz="1200" b="0" i="0" u="none" strike="noStrike" kern="1200" dirty="0">
                <a:solidFill>
                  <a:schemeClr val="tx1"/>
                </a:solidFill>
                <a:effectLst/>
                <a:latin typeface="+mn-lt"/>
                <a:ea typeface="+mn-ea"/>
                <a:cs typeface="+mn-cs"/>
                <a:hlinkClick r:id="rId15"/>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digo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desde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ahora</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beberé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más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este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fruto</a:t>
            </a:r>
            <a:r>
              <a:rPr lang="en-US" sz="1200" b="0" i="0" u="none" strike="noStrike" kern="1200" dirty="0">
                <a:solidFill>
                  <a:schemeClr val="tx1"/>
                </a:solidFill>
                <a:effectLst/>
                <a:latin typeface="+mn-lt"/>
                <a:ea typeface="+mn-ea"/>
                <a:cs typeface="+mn-cs"/>
              </a:rPr>
              <a:t> de la vid, hasta </a:t>
            </a:r>
            <a:r>
              <a:rPr lang="en-US" sz="1200" b="0" i="0" u="none" strike="noStrike" kern="1200" dirty="0" err="1">
                <a:solidFill>
                  <a:schemeClr val="tx1"/>
                </a:solidFill>
                <a:effectLst/>
                <a:latin typeface="+mn-lt"/>
                <a:ea typeface="+mn-ea"/>
                <a:cs typeface="+mn-cs"/>
              </a:rPr>
              <a:t>aquel</a:t>
            </a:r>
            <a:r>
              <a:rPr lang="en-US" sz="1200" b="0" i="0" u="none" strike="noStrike" kern="1200" dirty="0">
                <a:solidFill>
                  <a:schemeClr val="tx1"/>
                </a:solidFill>
                <a:effectLst/>
                <a:latin typeface="+mn-lt"/>
                <a:ea typeface="+mn-ea"/>
                <a:cs typeface="+mn-cs"/>
              </a:rPr>
              <a:t> día </a:t>
            </a:r>
            <a:r>
              <a:rPr lang="en-US" sz="1200" b="0" i="0" u="none" strike="noStrike" kern="1200" dirty="0" err="1">
                <a:solidFill>
                  <a:schemeClr val="tx1"/>
                </a:solidFill>
                <a:effectLst/>
                <a:latin typeface="+mn-lt"/>
                <a:ea typeface="+mn-ea"/>
                <a:cs typeface="+mn-cs"/>
              </a:rPr>
              <a:t>cuando</a:t>
            </a:r>
            <a:r>
              <a:rPr lang="en-US" sz="1200" b="0" i="0" u="none" strike="noStrike" kern="1200" dirty="0">
                <a:solidFill>
                  <a:schemeClr val="tx1"/>
                </a:solidFill>
                <a:effectLst/>
                <a:latin typeface="+mn-lt"/>
                <a:ea typeface="+mn-ea"/>
                <a:cs typeface="+mn-cs"/>
              </a:rPr>
              <a:t> lo </a:t>
            </a:r>
            <a:r>
              <a:rPr lang="en-US" sz="1200" b="0" i="0" u="none" strike="noStrike" kern="1200" dirty="0" err="1">
                <a:solidFill>
                  <a:schemeClr val="tx1"/>
                </a:solidFill>
                <a:effectLst/>
                <a:latin typeface="+mn-lt"/>
                <a:ea typeface="+mn-ea"/>
                <a:cs typeface="+mn-cs"/>
              </a:rPr>
              <a:t>beba</a:t>
            </a:r>
            <a:r>
              <a:rPr lang="en-US" sz="1200" b="0" i="0" u="none" strike="noStrike" kern="1200" dirty="0">
                <a:solidFill>
                  <a:schemeClr val="tx1"/>
                </a:solidFill>
                <a:effectLst/>
                <a:latin typeface="+mn-lt"/>
                <a:ea typeface="+mn-ea"/>
                <a:cs typeface="+mn-cs"/>
              </a:rPr>
              <a:t> nuevo con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reino</a:t>
            </a:r>
            <a:r>
              <a:rPr lang="en-US" sz="1200" b="0" i="0" u="none" strike="noStrike" kern="1200" dirty="0">
                <a:solidFill>
                  <a:schemeClr val="tx1"/>
                </a:solidFill>
                <a:effectLst/>
                <a:latin typeface="+mn-lt"/>
                <a:ea typeface="+mn-ea"/>
                <a:cs typeface="+mn-cs"/>
              </a:rPr>
              <a:t> de mi Padre.</a:t>
            </a:r>
          </a:p>
          <a:p>
            <a:r>
              <a:rPr lang="en-US" sz="1200" b="1" i="0" u="none" strike="noStrike" kern="1200" dirty="0">
                <a:solidFill>
                  <a:schemeClr val="tx1"/>
                </a:solidFill>
                <a:effectLst/>
                <a:latin typeface="+mn-lt"/>
                <a:ea typeface="+mn-ea"/>
                <a:cs typeface="+mn-cs"/>
              </a:rPr>
              <a:t>Jesus Foretells Peter's Denial</a:t>
            </a:r>
          </a:p>
          <a:p>
            <a:r>
              <a:rPr lang="en-US" sz="1200" b="1" i="0" u="sng" strike="noStrike" kern="1200" dirty="0">
                <a:solidFill>
                  <a:schemeClr val="tx1"/>
                </a:solidFill>
                <a:effectLst/>
                <a:latin typeface="+mn-lt"/>
                <a:ea typeface="+mn-ea"/>
                <a:cs typeface="+mn-cs"/>
                <a:hlinkClick r:id="rId16"/>
              </a:rPr>
              <a:t>Mat 26:30</a:t>
            </a:r>
            <a:r>
              <a:rPr lang="en-US" sz="1200" b="0" i="0" u="none" strike="noStrike" kern="1200" dirty="0">
                <a:solidFill>
                  <a:schemeClr val="tx1"/>
                </a:solidFill>
                <a:effectLst/>
                <a:latin typeface="+mn-lt"/>
                <a:ea typeface="+mn-ea"/>
                <a:cs typeface="+mn-cs"/>
                <a:hlinkClick r:id="rId16"/>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después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cantar</a:t>
            </a:r>
            <a:r>
              <a:rPr lang="en-US" sz="1200" b="0" i="0" u="none" strike="noStrike" kern="1200" dirty="0">
                <a:solidFill>
                  <a:schemeClr val="tx1"/>
                </a:solidFill>
                <a:effectLst/>
                <a:latin typeface="+mn-lt"/>
                <a:ea typeface="+mn-ea"/>
                <a:cs typeface="+mn-cs"/>
              </a:rPr>
              <a:t> un </a:t>
            </a:r>
            <a:r>
              <a:rPr lang="en-US" sz="1200" b="0" i="0" u="none" strike="noStrike" kern="1200" dirty="0" err="1">
                <a:solidFill>
                  <a:schemeClr val="tx1"/>
                </a:solidFill>
                <a:effectLst/>
                <a:latin typeface="+mn-lt"/>
                <a:ea typeface="+mn-ea"/>
                <a:cs typeface="+mn-cs"/>
              </a:rPr>
              <a:t>himno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salieron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hacia</a:t>
            </a:r>
            <a:r>
              <a:rPr lang="en-US" sz="1200" b="0" i="0" u="none" strike="noStrike" kern="1200" dirty="0">
                <a:solidFill>
                  <a:schemeClr val="tx1"/>
                </a:solidFill>
                <a:effectLst/>
                <a:latin typeface="+mn-lt"/>
                <a:ea typeface="+mn-ea"/>
                <a:cs typeface="+mn-cs"/>
              </a:rPr>
              <a:t> el monte de los </a:t>
            </a:r>
            <a:r>
              <a:rPr lang="en-US" sz="1200" b="0" i="0" u="none" strike="noStrike" kern="1200" dirty="0" err="1">
                <a:solidFill>
                  <a:schemeClr val="tx1"/>
                </a:solidFill>
                <a:effectLst/>
                <a:latin typeface="+mn-lt"/>
                <a:ea typeface="+mn-ea"/>
                <a:cs typeface="+mn-cs"/>
              </a:rPr>
              <a:t>Olivos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7"/>
              </a:rPr>
              <a:t>Mat 26:31</a:t>
            </a:r>
            <a:r>
              <a:rPr lang="en-US" sz="1200" b="0" i="0" u="none" strike="noStrike" kern="1200" dirty="0">
                <a:solidFill>
                  <a:schemeClr val="tx1"/>
                </a:solidFill>
                <a:effectLst/>
                <a:latin typeface="+mn-lt"/>
                <a:ea typeface="+mn-ea"/>
                <a:cs typeface="+mn-cs"/>
                <a:hlinkClick r:id="rId17"/>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Jesús les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noche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apartaréis</a:t>
            </a:r>
            <a:r>
              <a:rPr lang="en-US" sz="1200" b="0" i="0" u="none" strike="noStrike" kern="1200" dirty="0">
                <a:solidFill>
                  <a:schemeClr val="tx1"/>
                </a:solidFill>
                <a:effectLst/>
                <a:latin typeface="+mn-lt"/>
                <a:ea typeface="+mn-ea"/>
                <a:cs typeface="+mn-cs"/>
              </a:rPr>
              <a:t> por causa de </a:t>
            </a:r>
            <a:r>
              <a:rPr lang="en-US" sz="1200" b="0" i="0" u="none" strike="noStrike" kern="1200" dirty="0" err="1">
                <a:solidFill>
                  <a:schemeClr val="tx1"/>
                </a:solidFill>
                <a:effectLst/>
                <a:latin typeface="+mn-lt"/>
                <a:ea typeface="+mn-ea"/>
                <a:cs typeface="+mn-cs"/>
              </a:rPr>
              <a:t>mí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escrito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está</a:t>
            </a:r>
            <a:r>
              <a:rPr lang="en-US" sz="1200" b="0" i="0" u="none" strike="noStrike" kern="1200" dirty="0">
                <a:solidFill>
                  <a:schemeClr val="tx1"/>
                </a:solidFill>
                <a:effectLst/>
                <a:latin typeface="+mn-lt"/>
                <a:ea typeface="+mn-ea"/>
                <a:cs typeface="+mn-cs"/>
              </a:rPr>
              <a:t>: «HERIRÉ AL PASTOR, Y LAS OVEJAS DEL REBAÑO SE DISPERSARÁN».</a:t>
            </a:r>
          </a:p>
          <a:p>
            <a:r>
              <a:rPr lang="en-US" sz="1200" b="1" i="0" u="sng" strike="noStrike" kern="1200" dirty="0">
                <a:solidFill>
                  <a:schemeClr val="tx1"/>
                </a:solidFill>
                <a:effectLst/>
                <a:latin typeface="+mn-lt"/>
                <a:ea typeface="+mn-ea"/>
                <a:cs typeface="+mn-cs"/>
                <a:hlinkClick r:id="rId18"/>
              </a:rPr>
              <a:t>Mat 26:32</a:t>
            </a:r>
            <a:r>
              <a:rPr lang="en-US" sz="1200" b="0" i="0" u="none" strike="noStrike" kern="1200" dirty="0">
                <a:solidFill>
                  <a:schemeClr val="tx1"/>
                </a:solidFill>
                <a:effectLst/>
                <a:latin typeface="+mn-lt"/>
                <a:ea typeface="+mn-ea"/>
                <a:cs typeface="+mn-cs"/>
                <a:hlinkClick r:id="rId18"/>
              </a:rPr>
              <a:t> </a:t>
            </a:r>
            <a:r>
              <a:rPr lang="en-US" sz="1200" b="0" i="0" u="none" strike="noStrike" kern="1200" dirty="0">
                <a:solidFill>
                  <a:schemeClr val="tx1"/>
                </a:solidFill>
                <a:effectLst/>
                <a:latin typeface="+mn-lt"/>
                <a:ea typeface="+mn-ea"/>
                <a:cs typeface="+mn-cs"/>
              </a:rPr>
              <a:t> Pero </a:t>
            </a:r>
            <a:r>
              <a:rPr lang="en-US" sz="1200" b="0" i="0" u="none" strike="noStrike" kern="1200" dirty="0" err="1">
                <a:solidFill>
                  <a:schemeClr val="tx1"/>
                </a:solidFill>
                <a:effectLst/>
                <a:latin typeface="+mn-lt"/>
                <a:ea typeface="+mn-ea"/>
                <a:cs typeface="+mn-cs"/>
              </a:rPr>
              <a:t>después</a:t>
            </a:r>
            <a:r>
              <a:rPr lang="en-US" sz="1200" b="0" i="0" u="none" strike="noStrike" kern="1200" dirty="0">
                <a:solidFill>
                  <a:schemeClr val="tx1"/>
                </a:solidFill>
                <a:effectLst/>
                <a:latin typeface="+mn-lt"/>
                <a:ea typeface="+mn-ea"/>
                <a:cs typeface="+mn-cs"/>
              </a:rPr>
              <a:t> de que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haya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resucitado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delante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 a Galilea.</a:t>
            </a:r>
          </a:p>
          <a:p>
            <a:r>
              <a:rPr lang="en-US" sz="1200" b="1" i="0" u="sng" strike="noStrike" kern="1200" dirty="0">
                <a:solidFill>
                  <a:schemeClr val="tx1"/>
                </a:solidFill>
                <a:effectLst/>
                <a:latin typeface="+mn-lt"/>
                <a:ea typeface="+mn-ea"/>
                <a:cs typeface="+mn-cs"/>
                <a:hlinkClick r:id="rId19"/>
              </a:rPr>
              <a:t>Mat 26:33</a:t>
            </a:r>
            <a:r>
              <a:rPr lang="en-US" sz="1200" b="0" i="0" u="none" strike="noStrike" kern="1200" dirty="0">
                <a:solidFill>
                  <a:schemeClr val="tx1"/>
                </a:solidFill>
                <a:effectLst/>
                <a:latin typeface="+mn-lt"/>
                <a:ea typeface="+mn-ea"/>
                <a:cs typeface="+mn-cs"/>
                <a:hlinkClick r:id="rId19"/>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Pedro, </a:t>
            </a:r>
            <a:r>
              <a:rPr lang="en-US" sz="1200" b="0" i="0" u="none" strike="noStrike" kern="1200" dirty="0" err="1">
                <a:solidFill>
                  <a:schemeClr val="tx1"/>
                </a:solidFill>
                <a:effectLst/>
                <a:latin typeface="+mn-lt"/>
                <a:ea typeface="+mn-ea"/>
                <a:cs typeface="+mn-cs"/>
              </a:rPr>
              <a:t>respondiendo</a:t>
            </a:r>
            <a:r>
              <a:rPr lang="en-US" sz="1200" b="0" i="0" u="none" strike="noStrike" kern="1200" dirty="0">
                <a:solidFill>
                  <a:schemeClr val="tx1"/>
                </a:solidFill>
                <a:effectLst/>
                <a:latin typeface="+mn-lt"/>
                <a:ea typeface="+mn-ea"/>
                <a:cs typeface="+mn-cs"/>
              </a:rPr>
              <a:t>, le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Aunque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aparten</a:t>
            </a:r>
            <a:r>
              <a:rPr lang="en-US" sz="1200" b="0" i="0" u="none" strike="noStrike" kern="1200" dirty="0">
                <a:solidFill>
                  <a:schemeClr val="tx1"/>
                </a:solidFill>
                <a:effectLst/>
                <a:latin typeface="+mn-lt"/>
                <a:ea typeface="+mn-ea"/>
                <a:cs typeface="+mn-cs"/>
              </a:rPr>
              <a:t> por causa de </a:t>
            </a:r>
            <a:r>
              <a:rPr lang="en-US" sz="1200" b="0" i="0" u="none" strike="noStrike" kern="1200" dirty="0" err="1">
                <a:solidFill>
                  <a:schemeClr val="tx1"/>
                </a:solidFill>
                <a:effectLst/>
                <a:latin typeface="+mn-lt"/>
                <a:ea typeface="+mn-ea"/>
                <a:cs typeface="+mn-cs"/>
              </a:rPr>
              <a:t>ti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nunca</a:t>
            </a:r>
            <a:r>
              <a:rPr lang="en-US" sz="1200" b="0" i="0" u="none" strike="noStrike" kern="1200" dirty="0">
                <a:solidFill>
                  <a:schemeClr val="tx1"/>
                </a:solidFill>
                <a:effectLst/>
                <a:latin typeface="+mn-lt"/>
                <a:ea typeface="+mn-ea"/>
                <a:cs typeface="+mn-cs"/>
              </a:rPr>
              <a:t> me </a:t>
            </a:r>
            <a:r>
              <a:rPr lang="en-US" sz="1200" b="0" i="0" u="none" strike="noStrike" kern="1200" dirty="0" err="1">
                <a:solidFill>
                  <a:schemeClr val="tx1"/>
                </a:solidFill>
                <a:effectLst/>
                <a:latin typeface="+mn-lt"/>
                <a:ea typeface="+mn-ea"/>
                <a:cs typeface="+mn-cs"/>
              </a:rPr>
              <a:t>apartaré</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20"/>
              </a:rPr>
              <a:t>Mat 26:34</a:t>
            </a:r>
            <a:r>
              <a:rPr lang="en-US" sz="1200" b="0" i="0" u="none" strike="noStrike" kern="1200" dirty="0">
                <a:solidFill>
                  <a:schemeClr val="tx1"/>
                </a:solidFill>
                <a:effectLst/>
                <a:latin typeface="+mn-lt"/>
                <a:ea typeface="+mn-ea"/>
                <a:cs typeface="+mn-cs"/>
                <a:hlinkClick r:id="rId20"/>
              </a:rPr>
              <a:t> </a:t>
            </a:r>
            <a:r>
              <a:rPr lang="en-US" sz="1200" b="0" i="0" u="none" strike="noStrike" kern="1200" dirty="0">
                <a:solidFill>
                  <a:schemeClr val="tx1"/>
                </a:solidFill>
                <a:effectLst/>
                <a:latin typeface="+mn-lt"/>
                <a:ea typeface="+mn-ea"/>
                <a:cs typeface="+mn-cs"/>
              </a:rPr>
              <a:t> Jesús le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verdad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digo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esta</a:t>
            </a:r>
            <a:r>
              <a:rPr lang="en-US" sz="1200" b="0" i="0"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misma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noche</a:t>
            </a:r>
            <a:r>
              <a:rPr lang="en-US" sz="1200" b="0" i="0" u="none" strike="noStrike" kern="1200" dirty="0">
                <a:solidFill>
                  <a:schemeClr val="tx1"/>
                </a:solidFill>
                <a:effectLst/>
                <a:latin typeface="+mn-lt"/>
                <a:ea typeface="+mn-ea"/>
                <a:cs typeface="+mn-cs"/>
              </a:rPr>
              <a:t>, antes que el </a:t>
            </a:r>
            <a:r>
              <a:rPr lang="en-US" sz="1200" b="0" i="0" u="none" strike="noStrike" kern="1200" dirty="0" err="1">
                <a:solidFill>
                  <a:schemeClr val="tx1"/>
                </a:solidFill>
                <a:effectLst/>
                <a:latin typeface="+mn-lt"/>
                <a:ea typeface="+mn-ea"/>
                <a:cs typeface="+mn-cs"/>
              </a:rPr>
              <a:t>gallo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cante</a:t>
            </a:r>
            <a:r>
              <a:rPr lang="en-US" sz="1200" b="0" i="0" u="none" strike="noStrike" kern="1200" dirty="0">
                <a:solidFill>
                  <a:schemeClr val="tx1"/>
                </a:solidFill>
                <a:effectLst/>
                <a:latin typeface="+mn-lt"/>
                <a:ea typeface="+mn-ea"/>
                <a:cs typeface="+mn-cs"/>
              </a:rPr>
              <a:t>, me </a:t>
            </a:r>
            <a:r>
              <a:rPr lang="en-US" sz="1200" b="0" i="0" u="none" strike="noStrike" kern="1200" dirty="0" err="1">
                <a:solidFill>
                  <a:schemeClr val="tx1"/>
                </a:solidFill>
                <a:effectLst/>
                <a:latin typeface="+mn-lt"/>
                <a:ea typeface="+mn-ea"/>
                <a:cs typeface="+mn-cs"/>
              </a:rPr>
              <a:t>negarás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veces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21"/>
              </a:rPr>
              <a:t>Mat 26:35</a:t>
            </a:r>
            <a:r>
              <a:rPr lang="en-US" sz="1200" b="0" i="0" u="none" strike="noStrike" kern="1200" dirty="0">
                <a:solidFill>
                  <a:schemeClr val="tx1"/>
                </a:solidFill>
                <a:effectLst/>
                <a:latin typeface="+mn-lt"/>
                <a:ea typeface="+mn-ea"/>
                <a:cs typeface="+mn-cs"/>
                <a:hlinkClick r:id="rId21"/>
              </a:rPr>
              <a:t> </a:t>
            </a:r>
            <a:r>
              <a:rPr lang="en-US" sz="1200" b="0" i="0" u="none" strike="noStrike" kern="1200" dirty="0">
                <a:solidFill>
                  <a:schemeClr val="tx1"/>
                </a:solidFill>
                <a:effectLst/>
                <a:latin typeface="+mn-lt"/>
                <a:ea typeface="+mn-ea"/>
                <a:cs typeface="+mn-cs"/>
              </a:rPr>
              <a:t> Pedro le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Aunque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tenga</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morir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contigo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jamás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negaré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discípulos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dijeron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lo </a:t>
            </a:r>
            <a:r>
              <a:rPr lang="en-US" sz="1200" b="0" i="0" u="none" strike="noStrike" kern="1200" dirty="0" err="1">
                <a:solidFill>
                  <a:schemeClr val="tx1"/>
                </a:solidFill>
                <a:effectLst/>
                <a:latin typeface="+mn-lt"/>
                <a:ea typeface="+mn-ea"/>
                <a:cs typeface="+mn-cs"/>
              </a:rPr>
              <a:t>mismo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22"/>
              </a:rPr>
              <a:t>Lev 17:11</a:t>
            </a:r>
            <a:r>
              <a:rPr lang="en-US" sz="1200" b="0" i="0" u="none" strike="noStrike" kern="1200" dirty="0">
                <a:solidFill>
                  <a:schemeClr val="tx1"/>
                </a:solidFill>
                <a:effectLst/>
                <a:latin typeface="+mn-lt"/>
                <a:ea typeface="+mn-ea"/>
                <a:cs typeface="+mn-cs"/>
                <a:hlinkClick r:id="rId22"/>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vida</a:t>
            </a:r>
            <a:r>
              <a:rPr lang="en-US" sz="1200" b="0" i="0" u="none" strike="noStrike" kern="1200" dirty="0">
                <a:solidFill>
                  <a:schemeClr val="tx1"/>
                </a:solidFill>
                <a:effectLst/>
                <a:latin typeface="+mn-lt"/>
                <a:ea typeface="+mn-ea"/>
                <a:cs typeface="+mn-cs"/>
              </a:rPr>
              <a:t> de la carne </a:t>
            </a:r>
            <a:r>
              <a:rPr lang="en-US" sz="1200" b="0" i="0" u="none" strike="noStrike" kern="1200" dirty="0" err="1">
                <a:solidFill>
                  <a:schemeClr val="tx1"/>
                </a:solidFill>
                <a:effectLst/>
                <a:latin typeface="+mn-lt"/>
                <a:ea typeface="+mn-ea"/>
                <a:cs typeface="+mn-cs"/>
              </a:rPr>
              <a:t>está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sangre</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la he dado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el altar para </a:t>
            </a:r>
            <a:r>
              <a:rPr lang="en-US" sz="1200" b="0" i="0" u="none" strike="noStrike" kern="1200" dirty="0" err="1">
                <a:solidFill>
                  <a:schemeClr val="tx1"/>
                </a:solidFill>
                <a:effectLst/>
                <a:latin typeface="+mn-lt"/>
                <a:ea typeface="+mn-ea"/>
                <a:cs typeface="+mn-cs"/>
              </a:rPr>
              <a:t>hacer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expiación</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vuestras</a:t>
            </a:r>
            <a:r>
              <a:rPr lang="en-US" sz="1200" b="0" i="0" u="none" strike="noStrike" kern="1200" dirty="0">
                <a:solidFill>
                  <a:schemeClr val="tx1"/>
                </a:solidFill>
                <a:effectLst/>
                <a:latin typeface="+mn-lt"/>
                <a:ea typeface="+mn-ea"/>
                <a:cs typeface="+mn-cs"/>
              </a:rPr>
              <a:t> almas;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es la </a:t>
            </a:r>
            <a:r>
              <a:rPr lang="en-US" sz="1200" b="0" i="0" u="none" strike="noStrike" kern="1200" dirty="0" err="1">
                <a:solidFill>
                  <a:schemeClr val="tx1"/>
                </a:solidFill>
                <a:effectLst/>
                <a:latin typeface="+mn-lt"/>
                <a:ea typeface="+mn-ea"/>
                <a:cs typeface="+mn-cs"/>
              </a:rPr>
              <a:t>sangre</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razón</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vida</a:t>
            </a:r>
            <a:r>
              <a:rPr lang="en-US" sz="1200" b="0" i="0" u="none" strike="noStrike" kern="1200" dirty="0">
                <a:solidFill>
                  <a:schemeClr val="tx1"/>
                </a:solidFill>
                <a:effectLst/>
                <a:latin typeface="+mn-lt"/>
                <a:ea typeface="+mn-ea"/>
                <a:cs typeface="+mn-cs"/>
              </a:rPr>
              <a:t>, la que </a:t>
            </a:r>
            <a:r>
              <a:rPr lang="en-US" sz="1200" b="0" i="0" u="none" strike="noStrike" kern="1200" dirty="0" err="1">
                <a:solidFill>
                  <a:schemeClr val="tx1"/>
                </a:solidFill>
                <a:effectLst/>
                <a:latin typeface="+mn-lt"/>
                <a:ea typeface="+mn-ea"/>
                <a:cs typeface="+mn-cs"/>
              </a:rPr>
              <a:t>hace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expiación</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33</a:t>
            </a:fld>
            <a:endParaRPr lang="en-US"/>
          </a:p>
        </p:txBody>
      </p:sp>
    </p:spTree>
    <p:extLst>
      <p:ext uri="{BB962C8B-B14F-4D97-AF65-F5344CB8AC3E}">
        <p14:creationId xmlns:p14="http://schemas.microsoft.com/office/powerpoint/2010/main" val="2651812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34</a:t>
            </a:fld>
            <a:endParaRPr lang="en-US"/>
          </a:p>
        </p:txBody>
      </p:sp>
    </p:spTree>
    <p:extLst>
      <p:ext uri="{BB962C8B-B14F-4D97-AF65-F5344CB8AC3E}">
        <p14:creationId xmlns:p14="http://schemas.microsoft.com/office/powerpoint/2010/main" val="2780642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Heb 9:26</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otra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manera</a:t>
            </a:r>
            <a:r>
              <a:rPr lang="en-US" sz="1200" b="0" i="0" u="none" strike="noStrike" kern="1200" dirty="0">
                <a:solidFill>
                  <a:schemeClr val="tx1"/>
                </a:solidFill>
                <a:effectLst/>
                <a:latin typeface="+mn-lt"/>
                <a:ea typeface="+mn-ea"/>
                <a:cs typeface="+mn-cs"/>
              </a:rPr>
              <a:t> le </a:t>
            </a:r>
            <a:r>
              <a:rPr lang="en-US" sz="1200" b="0" i="0" u="none" strike="noStrike" kern="1200" dirty="0" err="1">
                <a:solidFill>
                  <a:schemeClr val="tx1"/>
                </a:solidFill>
                <a:effectLst/>
                <a:latin typeface="+mn-lt"/>
                <a:ea typeface="+mn-ea"/>
                <a:cs typeface="+mn-cs"/>
              </a:rPr>
              <a:t>hubiera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necesario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sufrir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muchas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veces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desde</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fundación</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mundo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ahora</a:t>
            </a:r>
            <a:r>
              <a:rPr lang="en-US" sz="1200" b="0" i="0" u="none" strike="noStrike" kern="1200" dirty="0">
                <a:solidFill>
                  <a:schemeClr val="tx1"/>
                </a:solidFill>
                <a:effectLst/>
                <a:latin typeface="+mn-lt"/>
                <a:ea typeface="+mn-ea"/>
                <a:cs typeface="+mn-cs"/>
              </a:rPr>
              <a:t>, una sola </a:t>
            </a:r>
            <a:r>
              <a:rPr lang="en-US" sz="1200" b="0" i="0" u="none" strike="noStrike" kern="1200" dirty="0" err="1">
                <a:solidFill>
                  <a:schemeClr val="tx1"/>
                </a:solidFill>
                <a:effectLst/>
                <a:latin typeface="+mn-lt"/>
                <a:ea typeface="+mn-ea"/>
                <a:cs typeface="+mn-cs"/>
              </a:rPr>
              <a:t>vez</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consumación</a:t>
            </a:r>
            <a:r>
              <a:rPr lang="en-US" sz="1200" b="0" i="0" u="none" strike="noStrike" kern="1200" dirty="0">
                <a:solidFill>
                  <a:schemeClr val="tx1"/>
                </a:solidFill>
                <a:effectLst/>
                <a:latin typeface="+mn-lt"/>
                <a:ea typeface="+mn-ea"/>
                <a:cs typeface="+mn-cs"/>
              </a:rPr>
              <a:t> de los siglos, se ha </a:t>
            </a:r>
            <a:r>
              <a:rPr lang="en-US" sz="1200" b="0" i="0" u="none" strike="noStrike" kern="1200" dirty="0" err="1">
                <a:solidFill>
                  <a:schemeClr val="tx1"/>
                </a:solidFill>
                <a:effectLst/>
                <a:latin typeface="+mn-lt"/>
                <a:ea typeface="+mn-ea"/>
                <a:cs typeface="+mn-cs"/>
              </a:rPr>
              <a:t>manifestado</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destruir</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pecado</a:t>
            </a:r>
            <a:r>
              <a:rPr lang="en-US" sz="1200" b="0" i="0" u="none" strike="noStrike" kern="1200" dirty="0">
                <a:solidFill>
                  <a:schemeClr val="tx1"/>
                </a:solidFill>
                <a:effectLst/>
                <a:latin typeface="+mn-lt"/>
                <a:ea typeface="+mn-ea"/>
                <a:cs typeface="+mn-cs"/>
              </a:rPr>
              <a:t> por el </a:t>
            </a:r>
            <a:r>
              <a:rPr lang="en-US" sz="1200" b="0" i="0" u="none" strike="noStrike" kern="1200" dirty="0" err="1">
                <a:solidFill>
                  <a:schemeClr val="tx1"/>
                </a:solidFill>
                <a:effectLst/>
                <a:latin typeface="+mn-lt"/>
                <a:ea typeface="+mn-ea"/>
                <a:cs typeface="+mn-cs"/>
              </a:rPr>
              <a:t>sacrificio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mismo</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35</a:t>
            </a:fld>
            <a:endParaRPr lang="en-US"/>
          </a:p>
        </p:txBody>
      </p:sp>
    </p:spTree>
    <p:extLst>
      <p:ext uri="{BB962C8B-B14F-4D97-AF65-F5344CB8AC3E}">
        <p14:creationId xmlns:p14="http://schemas.microsoft.com/office/powerpoint/2010/main" val="956422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Exo 24:8</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Moisés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tomó</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sangre</a:t>
            </a:r>
            <a:r>
              <a:rPr lang="en-US" sz="1200" b="0" i="0" u="none" strike="noStrike" kern="1200" dirty="0">
                <a:solidFill>
                  <a:schemeClr val="tx1"/>
                </a:solidFill>
                <a:effectLst/>
                <a:latin typeface="+mn-lt"/>
                <a:ea typeface="+mn-ea"/>
                <a:cs typeface="+mn-cs"/>
              </a:rPr>
              <a:t> y </a:t>
            </a:r>
            <a:r>
              <a:rPr lang="en-US" sz="1200" b="0" i="1" u="none" strike="noStrike" kern="1200" dirty="0">
                <a:solidFill>
                  <a:schemeClr val="tx1"/>
                </a:solidFill>
                <a:effectLst/>
                <a:latin typeface="+mn-lt"/>
                <a:ea typeface="+mn-ea"/>
                <a:cs typeface="+mn-cs"/>
              </a:rPr>
              <a:t>la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roció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el pueblo, y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He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sangre</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que el SEÑOR ha </a:t>
            </a:r>
            <a:r>
              <a:rPr lang="en-US" sz="1200" b="0" i="0" u="none" strike="noStrike" kern="1200" dirty="0" err="1">
                <a:solidFill>
                  <a:schemeClr val="tx1"/>
                </a:solidFill>
                <a:effectLst/>
                <a:latin typeface="+mn-lt"/>
                <a:ea typeface="+mn-ea"/>
                <a:cs typeface="+mn-cs"/>
              </a:rPr>
              <a:t>hecho</a:t>
            </a:r>
            <a:r>
              <a:rPr lang="en-US" sz="1200" b="0" i="0" u="none" strike="noStrike" kern="1200" dirty="0">
                <a:solidFill>
                  <a:schemeClr val="tx1"/>
                </a:solidFill>
                <a:effectLst/>
                <a:latin typeface="+mn-lt"/>
                <a:ea typeface="+mn-ea"/>
                <a:cs typeface="+mn-cs"/>
              </a:rPr>
              <a:t> con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según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estas</a:t>
            </a:r>
            <a:r>
              <a:rPr lang="en-US" sz="1200" b="0" i="0" u="none" strike="noStrike" kern="1200" dirty="0">
                <a:solidFill>
                  <a:schemeClr val="tx1"/>
                </a:solidFill>
                <a:effectLst/>
                <a:latin typeface="+mn-lt"/>
                <a:ea typeface="+mn-ea"/>
                <a:cs typeface="+mn-cs"/>
              </a:rPr>
              <a:t> palabras.</a:t>
            </a:r>
          </a:p>
          <a:p>
            <a:r>
              <a:rPr lang="en-US" sz="1200" b="1" i="0" u="sng" strike="noStrike" kern="1200" dirty="0">
                <a:solidFill>
                  <a:schemeClr val="tx1"/>
                </a:solidFill>
                <a:effectLst/>
                <a:latin typeface="+mn-lt"/>
                <a:ea typeface="+mn-ea"/>
                <a:cs typeface="+mn-cs"/>
                <a:hlinkClick r:id="rId4"/>
              </a:rPr>
              <a:t>Luk 22:20</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misma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manera</a:t>
            </a:r>
            <a:r>
              <a:rPr lang="en-US" sz="1200" b="0" i="0"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tomó</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copa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después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haber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cenado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copa</a:t>
            </a:r>
            <a:r>
              <a:rPr lang="en-US" sz="1200" b="0" i="0" u="none" strike="noStrike" kern="1200" dirty="0">
                <a:solidFill>
                  <a:schemeClr val="tx1"/>
                </a:solidFill>
                <a:effectLst/>
                <a:latin typeface="+mn-lt"/>
                <a:ea typeface="+mn-ea"/>
                <a:cs typeface="+mn-cs"/>
              </a:rPr>
              <a:t> es el nuevo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sangre</a:t>
            </a:r>
            <a:r>
              <a:rPr lang="en-US" sz="1200" b="0" i="0" u="none" strike="noStrike" kern="1200" dirty="0">
                <a:solidFill>
                  <a:schemeClr val="tx1"/>
                </a:solidFill>
                <a:effectLst/>
                <a:latin typeface="+mn-lt"/>
                <a:ea typeface="+mn-ea"/>
                <a:cs typeface="+mn-cs"/>
              </a:rPr>
              <a:t>, que es </a:t>
            </a:r>
            <a:r>
              <a:rPr lang="en-US" sz="1200" b="0" i="0" u="none" strike="noStrike" kern="1200" dirty="0" err="1">
                <a:solidFill>
                  <a:schemeClr val="tx1"/>
                </a:solidFill>
                <a:effectLst/>
                <a:latin typeface="+mn-lt"/>
                <a:ea typeface="+mn-ea"/>
                <a:cs typeface="+mn-cs"/>
              </a:rPr>
              <a:t>derramada</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5"/>
              </a:rPr>
              <a:t>Gen 6:18</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Pero </a:t>
            </a:r>
            <a:r>
              <a:rPr lang="en-US" sz="1200" b="0" i="0" u="none" strike="noStrike" kern="1200" dirty="0" err="1">
                <a:solidFill>
                  <a:schemeClr val="tx1"/>
                </a:solidFill>
                <a:effectLst/>
                <a:latin typeface="+mn-lt"/>
                <a:ea typeface="+mn-ea"/>
                <a:cs typeface="+mn-cs"/>
              </a:rPr>
              <a:t>estableceré</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contigo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entrarás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arca </a:t>
            </a:r>
            <a:r>
              <a:rPr lang="en-US" sz="1200" b="0" i="0" u="none" strike="noStrike" kern="1200" dirty="0" err="1">
                <a:solidFill>
                  <a:schemeClr val="tx1"/>
                </a:solidFill>
                <a:effectLst/>
                <a:latin typeface="+mn-lt"/>
                <a:ea typeface="+mn-ea"/>
                <a:cs typeface="+mn-cs"/>
              </a:rPr>
              <a:t>tú</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contigo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hijos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mujer</a:t>
            </a:r>
            <a:r>
              <a:rPr lang="en-US" sz="1200" b="0" i="0" u="none" strike="noStrike" kern="1200" dirty="0">
                <a:solidFill>
                  <a:schemeClr val="tx1"/>
                </a:solidFill>
                <a:effectLst/>
                <a:latin typeface="+mn-lt"/>
                <a:ea typeface="+mn-ea"/>
                <a:cs typeface="+mn-cs"/>
              </a:rPr>
              <a:t> y las </a:t>
            </a:r>
            <a:r>
              <a:rPr lang="en-US" sz="1200" b="0" i="0" u="none" strike="noStrike" kern="1200" dirty="0" err="1">
                <a:solidFill>
                  <a:schemeClr val="tx1"/>
                </a:solidFill>
                <a:effectLst/>
                <a:latin typeface="+mn-lt"/>
                <a:ea typeface="+mn-ea"/>
                <a:cs typeface="+mn-cs"/>
              </a:rPr>
              <a:t>mujeres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hijos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Gen 9:9</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He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establezco</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 y con </a:t>
            </a:r>
            <a:r>
              <a:rPr lang="en-US" sz="1200" b="0" i="0" u="none" strike="noStrike" kern="1200" dirty="0" err="1">
                <a:solidFill>
                  <a:schemeClr val="tx1"/>
                </a:solidFill>
                <a:effectLst/>
                <a:latin typeface="+mn-lt"/>
                <a:ea typeface="+mn-ea"/>
                <a:cs typeface="+mn-cs"/>
              </a:rPr>
              <a:t>vuestra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descendencia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después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7"/>
              </a:rPr>
              <a:t>Gen 12:1</a:t>
            </a:r>
            <a:r>
              <a:rPr lang="en-US" sz="1200" b="0" i="0" u="none" strike="noStrike" kern="1200" dirty="0">
                <a:solidFill>
                  <a:schemeClr val="tx1"/>
                </a:solidFill>
                <a:effectLst/>
                <a:latin typeface="+mn-lt"/>
                <a:ea typeface="+mn-ea"/>
                <a:cs typeface="+mn-cs"/>
                <a:hlinkClick r:id="rId7"/>
              </a:rPr>
              <a:t> </a:t>
            </a:r>
            <a:r>
              <a:rPr lang="en-US" sz="1200" b="0" i="0" u="none" strike="noStrike" kern="1200" dirty="0">
                <a:solidFill>
                  <a:schemeClr val="tx1"/>
                </a:solidFill>
                <a:effectLst/>
                <a:latin typeface="+mn-lt"/>
                <a:ea typeface="+mn-ea"/>
                <a:cs typeface="+mn-cs"/>
              </a:rPr>
              <a:t> Y el SEÑOR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a Abram: </a:t>
            </a:r>
            <a:r>
              <a:rPr lang="en-US" sz="1200" b="0" i="0" u="none" strike="noStrike" kern="1200" dirty="0" err="1">
                <a:solidFill>
                  <a:schemeClr val="tx1"/>
                </a:solidFill>
                <a:effectLst/>
                <a:latin typeface="+mn-lt"/>
                <a:ea typeface="+mn-ea"/>
                <a:cs typeface="+mn-cs"/>
              </a:rPr>
              <a:t>Vete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tierra, de </a:t>
            </a:r>
            <a:r>
              <a:rPr lang="en-US" sz="1200" b="0" i="1" u="none" strike="noStrike" kern="1200" dirty="0">
                <a:solidFill>
                  <a:schemeClr val="tx1"/>
                </a:solidFill>
                <a:effectLst/>
                <a:latin typeface="+mn-lt"/>
                <a:ea typeface="+mn-ea"/>
                <a:cs typeface="+mn-cs"/>
              </a:rPr>
              <a:t>entre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parientes</a:t>
            </a:r>
            <a:r>
              <a:rPr lang="en-US" sz="1200" b="0" i="0" u="none" strike="noStrike" kern="1200" dirty="0">
                <a:solidFill>
                  <a:schemeClr val="tx1"/>
                </a:solidFill>
                <a:effectLst/>
                <a:latin typeface="+mn-lt"/>
                <a:ea typeface="+mn-ea"/>
                <a:cs typeface="+mn-cs"/>
              </a:rPr>
              <a:t> y de la casa de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padre, a la tierra que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mostraré</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8"/>
              </a:rPr>
              <a:t>Gen 12:2</a:t>
            </a:r>
            <a:r>
              <a:rPr lang="en-US" sz="1200" b="0" i="0" u="none" strike="noStrike" kern="1200" dirty="0">
                <a:solidFill>
                  <a:schemeClr val="tx1"/>
                </a:solidFill>
                <a:effectLst/>
                <a:latin typeface="+mn-lt"/>
                <a:ea typeface="+mn-ea"/>
                <a:cs typeface="+mn-cs"/>
                <a:hlinkClick r:id="rId8"/>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Haré</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ti</a:t>
            </a:r>
            <a:r>
              <a:rPr lang="en-US" sz="1200" b="0" i="0" u="none" strike="noStrike" kern="1200" dirty="0">
                <a:solidFill>
                  <a:schemeClr val="tx1"/>
                </a:solidFill>
                <a:effectLst/>
                <a:latin typeface="+mn-lt"/>
                <a:ea typeface="+mn-ea"/>
                <a:cs typeface="+mn-cs"/>
              </a:rPr>
              <a:t> una </a:t>
            </a:r>
            <a:r>
              <a:rPr lang="en-US" sz="1200" b="0" i="0" u="none" strike="noStrike" kern="1200" dirty="0" err="1">
                <a:solidFill>
                  <a:schemeClr val="tx1"/>
                </a:solidFill>
                <a:effectLst/>
                <a:latin typeface="+mn-lt"/>
                <a:ea typeface="+mn-ea"/>
                <a:cs typeface="+mn-cs"/>
              </a:rPr>
              <a:t>nación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grande</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bendeciré</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engrandeceré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nombre</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serás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bendición</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9"/>
              </a:rPr>
              <a:t>Gen 12:3</a:t>
            </a:r>
            <a:r>
              <a:rPr lang="en-US" sz="1200" b="0" i="0" u="none" strike="noStrike" kern="1200" dirty="0">
                <a:solidFill>
                  <a:schemeClr val="tx1"/>
                </a:solidFill>
                <a:effectLst/>
                <a:latin typeface="+mn-lt"/>
                <a:ea typeface="+mn-ea"/>
                <a:cs typeface="+mn-cs"/>
                <a:hlinkClick r:id="rId9"/>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Bendeciré</a:t>
            </a:r>
            <a:r>
              <a:rPr lang="en-US" sz="1200" b="0" i="0" u="none" strike="noStrike" kern="1200" dirty="0">
                <a:solidFill>
                  <a:schemeClr val="tx1"/>
                </a:solidFill>
                <a:effectLst/>
                <a:latin typeface="+mn-lt"/>
                <a:ea typeface="+mn-ea"/>
                <a:cs typeface="+mn-cs"/>
              </a:rPr>
              <a:t> a los que </a:t>
            </a:r>
            <a:r>
              <a:rPr lang="en-US" sz="1200" b="0" i="0" u="none" strike="noStrike" kern="1200" dirty="0" err="1">
                <a:solidFill>
                  <a:schemeClr val="tx1"/>
                </a:solidFill>
                <a:effectLst/>
                <a:latin typeface="+mn-lt"/>
                <a:ea typeface="+mn-ea"/>
                <a:cs typeface="+mn-cs"/>
              </a:rPr>
              <a:t>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bendigan</a:t>
            </a:r>
            <a:r>
              <a:rPr lang="en-US" sz="1200" b="0" i="0" u="none" strike="noStrike" kern="1200" dirty="0">
                <a:solidFill>
                  <a:schemeClr val="tx1"/>
                </a:solidFill>
                <a:effectLst/>
                <a:latin typeface="+mn-lt"/>
                <a:ea typeface="+mn-ea"/>
                <a:cs typeface="+mn-cs"/>
              </a:rPr>
              <a:t>, y al que </a:t>
            </a:r>
            <a:r>
              <a:rPr lang="en-US" sz="1200" b="0" i="0" u="none" strike="noStrike" kern="1200" dirty="0" err="1">
                <a:solidFill>
                  <a:schemeClr val="tx1"/>
                </a:solidFill>
                <a:effectLst/>
                <a:latin typeface="+mn-lt"/>
                <a:ea typeface="+mn-ea"/>
                <a:cs typeface="+mn-cs"/>
              </a:rPr>
              <a:t>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maldiga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maldeciré</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benditas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todas</a:t>
            </a:r>
            <a:r>
              <a:rPr lang="en-US" sz="1200" b="0" i="0" u="none" strike="noStrike" kern="1200" dirty="0">
                <a:solidFill>
                  <a:schemeClr val="tx1"/>
                </a:solidFill>
                <a:effectLst/>
                <a:latin typeface="+mn-lt"/>
                <a:ea typeface="+mn-ea"/>
                <a:cs typeface="+mn-cs"/>
              </a:rPr>
              <a:t> las </a:t>
            </a:r>
            <a:r>
              <a:rPr lang="en-US" sz="1200" b="0" i="0" u="none" strike="noStrike" kern="1200" dirty="0" err="1">
                <a:solidFill>
                  <a:schemeClr val="tx1"/>
                </a:solidFill>
                <a:effectLst/>
                <a:latin typeface="+mn-lt"/>
                <a:ea typeface="+mn-ea"/>
                <a:cs typeface="+mn-cs"/>
              </a:rPr>
              <a:t>familias</a:t>
            </a:r>
            <a:r>
              <a:rPr lang="en-US" sz="1200" b="0" i="0" u="none" strike="noStrike" kern="1200" dirty="0">
                <a:solidFill>
                  <a:schemeClr val="tx1"/>
                </a:solidFill>
                <a:effectLst/>
                <a:latin typeface="+mn-lt"/>
                <a:ea typeface="+mn-ea"/>
                <a:cs typeface="+mn-cs"/>
              </a:rPr>
              <a:t> de la tierra.</a:t>
            </a:r>
          </a:p>
          <a:p>
            <a:r>
              <a:rPr lang="en-US" sz="1200" b="1" i="0" u="sng" strike="noStrike" kern="1200" dirty="0">
                <a:solidFill>
                  <a:schemeClr val="tx1"/>
                </a:solidFill>
                <a:effectLst/>
                <a:latin typeface="+mn-lt"/>
                <a:ea typeface="+mn-ea"/>
                <a:cs typeface="+mn-cs"/>
                <a:hlinkClick r:id="rId10"/>
              </a:rPr>
              <a:t>Gen 15:17</a:t>
            </a:r>
            <a:r>
              <a:rPr lang="en-US" sz="1200" b="0" i="0" u="none" strike="noStrike" kern="1200" dirty="0">
                <a:solidFill>
                  <a:schemeClr val="tx1"/>
                </a:solidFill>
                <a:effectLst/>
                <a:latin typeface="+mn-lt"/>
                <a:ea typeface="+mn-ea"/>
                <a:cs typeface="+mn-cs"/>
                <a:hlinkClick r:id="rId10"/>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aconteció</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cuando</a:t>
            </a:r>
            <a:r>
              <a:rPr lang="en-US" sz="1200" b="0" i="0" u="none" strike="noStrike" kern="1200" dirty="0">
                <a:solidFill>
                  <a:schemeClr val="tx1"/>
                </a:solidFill>
                <a:effectLst/>
                <a:latin typeface="+mn-lt"/>
                <a:ea typeface="+mn-ea"/>
                <a:cs typeface="+mn-cs"/>
              </a:rPr>
              <a:t> el sol </a:t>
            </a:r>
            <a:r>
              <a:rPr lang="en-US" sz="1200" b="0" i="0" u="none" strike="noStrike" kern="1200" dirty="0" err="1">
                <a:solidFill>
                  <a:schemeClr val="tx1"/>
                </a:solidFill>
                <a:effectLst/>
                <a:latin typeface="+mn-lt"/>
                <a:ea typeface="+mn-ea"/>
                <a:cs typeface="+mn-cs"/>
              </a:rPr>
              <a:t>ya</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había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puesto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hubo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densas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tinieblas</a:t>
            </a:r>
            <a:r>
              <a:rPr lang="en-US" sz="1200" b="0" i="0" u="none" strike="noStrike" kern="1200" dirty="0">
                <a:solidFill>
                  <a:schemeClr val="tx1"/>
                </a:solidFill>
                <a:effectLst/>
                <a:latin typeface="+mn-lt"/>
                <a:ea typeface="+mn-ea"/>
                <a:cs typeface="+mn-cs"/>
              </a:rPr>
              <a:t>, y he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apareció</a:t>
            </a:r>
            <a:r>
              <a:rPr lang="en-US" sz="1200" b="0" i="0" u="none" strike="noStrike" kern="1200" dirty="0">
                <a:solidFill>
                  <a:schemeClr val="tx1"/>
                </a:solidFill>
                <a:effectLst/>
                <a:latin typeface="+mn-lt"/>
                <a:ea typeface="+mn-ea"/>
                <a:cs typeface="+mn-cs"/>
              </a:rPr>
              <a:t> un </a:t>
            </a:r>
            <a:r>
              <a:rPr lang="en-US" sz="1200" b="0" i="0" u="none" strike="noStrike" kern="1200" dirty="0" err="1">
                <a:solidFill>
                  <a:schemeClr val="tx1"/>
                </a:solidFill>
                <a:effectLst/>
                <a:latin typeface="+mn-lt"/>
                <a:ea typeface="+mn-ea"/>
                <a:cs typeface="+mn-cs"/>
              </a:rPr>
              <a:t>horno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humeante</a:t>
            </a:r>
            <a:r>
              <a:rPr lang="en-US" sz="1200" b="0" i="0" u="none" strike="noStrike" kern="1200" dirty="0">
                <a:solidFill>
                  <a:schemeClr val="tx1"/>
                </a:solidFill>
                <a:effectLst/>
                <a:latin typeface="+mn-lt"/>
                <a:ea typeface="+mn-ea"/>
                <a:cs typeface="+mn-cs"/>
              </a:rPr>
              <a:t> y una </a:t>
            </a:r>
            <a:r>
              <a:rPr lang="en-US" sz="1200" b="0" i="0" u="none" strike="noStrike" kern="1200" dirty="0" err="1">
                <a:solidFill>
                  <a:schemeClr val="tx1"/>
                </a:solidFill>
                <a:effectLst/>
                <a:latin typeface="+mn-lt"/>
                <a:ea typeface="+mn-ea"/>
                <a:cs typeface="+mn-cs"/>
              </a:rPr>
              <a:t>antorcha</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fuego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pasó</a:t>
            </a:r>
            <a:r>
              <a:rPr lang="en-US" sz="1200" b="0" i="0" u="none" strike="noStrike" kern="1200" dirty="0">
                <a:solidFill>
                  <a:schemeClr val="tx1"/>
                </a:solidFill>
                <a:effectLst/>
                <a:latin typeface="+mn-lt"/>
                <a:ea typeface="+mn-ea"/>
                <a:cs typeface="+mn-cs"/>
              </a:rPr>
              <a:t> por entre las </a:t>
            </a:r>
            <a:r>
              <a:rPr lang="en-US" sz="1200" b="0" i="0" u="none" strike="noStrike" kern="1200" dirty="0" err="1">
                <a:solidFill>
                  <a:schemeClr val="tx1"/>
                </a:solidFill>
                <a:effectLst/>
                <a:latin typeface="+mn-lt"/>
                <a:ea typeface="+mn-ea"/>
                <a:cs typeface="+mn-cs"/>
              </a:rPr>
              <a:t>mitades</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de los </a:t>
            </a:r>
            <a:r>
              <a:rPr lang="en-US" sz="1200" b="0" i="1" u="none" strike="noStrike" kern="1200" dirty="0" err="1">
                <a:solidFill>
                  <a:schemeClr val="tx1"/>
                </a:solidFill>
                <a:effectLst/>
                <a:latin typeface="+mn-lt"/>
                <a:ea typeface="+mn-ea"/>
                <a:cs typeface="+mn-cs"/>
              </a:rPr>
              <a:t>animales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1"/>
              </a:rPr>
              <a:t>Gen 15:18</a:t>
            </a:r>
            <a:r>
              <a:rPr lang="en-US" sz="1200" b="0" i="0" u="none" strike="noStrike" kern="1200" dirty="0">
                <a:solidFill>
                  <a:schemeClr val="tx1"/>
                </a:solidFill>
                <a:effectLst/>
                <a:latin typeface="+mn-lt"/>
                <a:ea typeface="+mn-ea"/>
                <a:cs typeface="+mn-cs"/>
                <a:hlinkClick r:id="rId11"/>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aquel</a:t>
            </a:r>
            <a:r>
              <a:rPr lang="en-US" sz="1200" b="0" i="0" u="none" strike="noStrike" kern="1200" dirty="0">
                <a:solidFill>
                  <a:schemeClr val="tx1"/>
                </a:solidFill>
                <a:effectLst/>
                <a:latin typeface="+mn-lt"/>
                <a:ea typeface="+mn-ea"/>
                <a:cs typeface="+mn-cs"/>
              </a:rPr>
              <a:t> día el SEÑOR </a:t>
            </a:r>
            <a:r>
              <a:rPr lang="en-US" sz="1200" b="0" i="0" u="none" strike="noStrike" kern="1200" dirty="0" err="1">
                <a:solidFill>
                  <a:schemeClr val="tx1"/>
                </a:solidFill>
                <a:effectLst/>
                <a:latin typeface="+mn-lt"/>
                <a:ea typeface="+mn-ea"/>
                <a:cs typeface="+mn-cs"/>
              </a:rPr>
              <a:t>hizo</a:t>
            </a:r>
            <a:r>
              <a:rPr lang="en-US" sz="1200" b="0" i="0" u="none" strike="noStrike" kern="1200" dirty="0">
                <a:solidFill>
                  <a:schemeClr val="tx1"/>
                </a:solidFill>
                <a:effectLst/>
                <a:latin typeface="+mn-lt"/>
                <a:ea typeface="+mn-ea"/>
                <a:cs typeface="+mn-cs"/>
              </a:rPr>
              <a:t> un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Abram,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descendencia</a:t>
            </a:r>
            <a:r>
              <a:rPr lang="en-US" sz="1200" b="0" i="0" u="none" strike="noStrike" kern="1200" dirty="0">
                <a:solidFill>
                  <a:schemeClr val="tx1"/>
                </a:solidFill>
                <a:effectLst/>
                <a:latin typeface="+mn-lt"/>
                <a:ea typeface="+mn-ea"/>
                <a:cs typeface="+mn-cs"/>
              </a:rPr>
              <a:t> he dado </a:t>
            </a:r>
            <a:r>
              <a:rPr lang="en-US" sz="1200" b="0" i="0" u="none" strike="noStrike" kern="1200" dirty="0" err="1">
                <a:solidFill>
                  <a:schemeClr val="tx1"/>
                </a:solidFill>
                <a:effectLst/>
                <a:latin typeface="+mn-lt"/>
                <a:ea typeface="+mn-ea"/>
                <a:cs typeface="+mn-cs"/>
              </a:rPr>
              <a:t>esta</a:t>
            </a:r>
            <a:r>
              <a:rPr lang="en-US" sz="1200" b="0" i="0" u="none" strike="noStrike" kern="1200" dirty="0">
                <a:solidFill>
                  <a:schemeClr val="tx1"/>
                </a:solidFill>
                <a:effectLst/>
                <a:latin typeface="+mn-lt"/>
                <a:ea typeface="+mn-ea"/>
                <a:cs typeface="+mn-cs"/>
              </a:rPr>
              <a:t> tierra, </a:t>
            </a:r>
            <a:r>
              <a:rPr lang="en-US" sz="1200" b="0" i="0" u="none" strike="noStrike" kern="1200" dirty="0" err="1">
                <a:solidFill>
                  <a:schemeClr val="tx1"/>
                </a:solidFill>
                <a:effectLst/>
                <a:latin typeface="+mn-lt"/>
                <a:ea typeface="+mn-ea"/>
                <a:cs typeface="+mn-cs"/>
              </a:rPr>
              <a:t>desde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río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Egipto</a:t>
            </a:r>
            <a:r>
              <a:rPr lang="en-US" sz="1200" b="0" i="0" u="none" strike="noStrike" kern="1200" dirty="0">
                <a:solidFill>
                  <a:schemeClr val="tx1"/>
                </a:solidFill>
                <a:effectLst/>
                <a:latin typeface="+mn-lt"/>
                <a:ea typeface="+mn-ea"/>
                <a:cs typeface="+mn-cs"/>
              </a:rPr>
              <a:t> hasta el </a:t>
            </a:r>
            <a:r>
              <a:rPr lang="en-US" sz="1200" b="0" i="0" u="none" strike="noStrike" kern="1200" dirty="0" err="1">
                <a:solidFill>
                  <a:schemeClr val="tx1"/>
                </a:solidFill>
                <a:effectLst/>
                <a:latin typeface="+mn-lt"/>
                <a:ea typeface="+mn-ea"/>
                <a:cs typeface="+mn-cs"/>
              </a:rPr>
              <a:t>río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grande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río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Eufrates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2"/>
              </a:rPr>
              <a:t>Exo 3:8</a:t>
            </a:r>
            <a:r>
              <a:rPr lang="en-US" sz="1200" b="0" i="0" u="none" strike="noStrike" kern="1200" dirty="0">
                <a:solidFill>
                  <a:schemeClr val="tx1"/>
                </a:solidFill>
                <a:effectLst/>
                <a:latin typeface="+mn-lt"/>
                <a:ea typeface="+mn-ea"/>
                <a:cs typeface="+mn-cs"/>
                <a:hlinkClick r:id="rId12"/>
              </a:rPr>
              <a:t> </a:t>
            </a:r>
            <a:r>
              <a:rPr lang="en-US" sz="1200" b="0" i="0" u="none" strike="noStrike" kern="1200" dirty="0">
                <a:solidFill>
                  <a:schemeClr val="tx1"/>
                </a:solidFill>
                <a:effectLst/>
                <a:latin typeface="+mn-lt"/>
                <a:ea typeface="+mn-ea"/>
                <a:cs typeface="+mn-cs"/>
              </a:rPr>
              <a:t> Y he </a:t>
            </a:r>
            <a:r>
              <a:rPr lang="en-US" sz="1200" b="0" i="0" u="none" strike="noStrike" kern="1200" dirty="0" err="1">
                <a:solidFill>
                  <a:schemeClr val="tx1"/>
                </a:solidFill>
                <a:effectLst/>
                <a:latin typeface="+mn-lt"/>
                <a:ea typeface="+mn-ea"/>
                <a:cs typeface="+mn-cs"/>
              </a:rPr>
              <a:t>descendido</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librarlos</a:t>
            </a:r>
            <a:r>
              <a:rPr lang="en-US" sz="1200" b="0" i="0" u="none" strike="noStrike" kern="1200" dirty="0">
                <a:solidFill>
                  <a:schemeClr val="tx1"/>
                </a:solidFill>
                <a:effectLst/>
                <a:latin typeface="+mn-lt"/>
                <a:ea typeface="+mn-ea"/>
                <a:cs typeface="+mn-cs"/>
              </a:rPr>
              <a:t> de mano de los </a:t>
            </a:r>
            <a:r>
              <a:rPr lang="en-US" sz="1200" b="0" i="0" u="none" strike="noStrike" kern="1200" dirty="0" err="1">
                <a:solidFill>
                  <a:schemeClr val="tx1"/>
                </a:solidFill>
                <a:effectLst/>
                <a:latin typeface="+mn-lt"/>
                <a:ea typeface="+mn-ea"/>
                <a:cs typeface="+mn-cs"/>
              </a:rPr>
              <a:t>egipcios</a:t>
            </a:r>
            <a:r>
              <a:rPr lang="en-US" sz="1200" b="0" i="0" u="none" strike="noStrike" kern="1200" dirty="0">
                <a:solidFill>
                  <a:schemeClr val="tx1"/>
                </a:solidFill>
                <a:effectLst/>
                <a:latin typeface="+mn-lt"/>
                <a:ea typeface="+mn-ea"/>
                <a:cs typeface="+mn-cs"/>
              </a:rPr>
              <a:t>, y para </a:t>
            </a:r>
            <a:r>
              <a:rPr lang="en-US" sz="1200" b="0" i="0" u="none" strike="noStrike" kern="1200" dirty="0" err="1">
                <a:solidFill>
                  <a:schemeClr val="tx1"/>
                </a:solidFill>
                <a:effectLst/>
                <a:latin typeface="+mn-lt"/>
                <a:ea typeface="+mn-ea"/>
                <a:cs typeface="+mn-cs"/>
              </a:rPr>
              <a:t>sacarlos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aquella</a:t>
            </a:r>
            <a:r>
              <a:rPr lang="en-US" sz="1200" b="0" i="0" u="none" strike="noStrike" kern="1200" dirty="0">
                <a:solidFill>
                  <a:schemeClr val="tx1"/>
                </a:solidFill>
                <a:effectLst/>
                <a:latin typeface="+mn-lt"/>
                <a:ea typeface="+mn-ea"/>
                <a:cs typeface="+mn-cs"/>
              </a:rPr>
              <a:t> tierra a una tierra </a:t>
            </a:r>
            <a:r>
              <a:rPr lang="en-US" sz="1200" b="0" i="0" u="none" strike="noStrike" kern="1200" dirty="0" err="1">
                <a:solidFill>
                  <a:schemeClr val="tx1"/>
                </a:solidFill>
                <a:effectLst/>
                <a:latin typeface="+mn-lt"/>
                <a:ea typeface="+mn-ea"/>
                <a:cs typeface="+mn-cs"/>
              </a:rPr>
              <a:t>buena</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espaciosa</a:t>
            </a:r>
            <a:r>
              <a:rPr lang="en-US" sz="1200" b="0" i="0" u="none" strike="noStrike" kern="1200" dirty="0">
                <a:solidFill>
                  <a:schemeClr val="tx1"/>
                </a:solidFill>
                <a:effectLst/>
                <a:latin typeface="+mn-lt"/>
                <a:ea typeface="+mn-ea"/>
                <a:cs typeface="+mn-cs"/>
              </a:rPr>
              <a:t>, a una tierra que mana leche y </a:t>
            </a:r>
            <a:r>
              <a:rPr lang="en-US" sz="1200" b="0" i="0" u="none" strike="noStrike" kern="1200" dirty="0" err="1">
                <a:solidFill>
                  <a:schemeClr val="tx1"/>
                </a:solidFill>
                <a:effectLst/>
                <a:latin typeface="+mn-lt"/>
                <a:ea typeface="+mn-ea"/>
                <a:cs typeface="+mn-cs"/>
              </a:rPr>
              <a:t>miel</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lugar</a:t>
            </a:r>
            <a:r>
              <a:rPr lang="en-US" sz="1200" b="0" i="0" u="none" strike="noStrike" kern="1200" dirty="0">
                <a:solidFill>
                  <a:schemeClr val="tx1"/>
                </a:solidFill>
                <a:effectLst/>
                <a:latin typeface="+mn-lt"/>
                <a:ea typeface="+mn-ea"/>
                <a:cs typeface="+mn-cs"/>
              </a:rPr>
              <a:t> de los </a:t>
            </a:r>
            <a:r>
              <a:rPr lang="en-US" sz="1200" b="0" i="0" u="none" strike="noStrike" kern="1200" dirty="0" err="1">
                <a:solidFill>
                  <a:schemeClr val="tx1"/>
                </a:solidFill>
                <a:effectLst/>
                <a:latin typeface="+mn-lt"/>
                <a:ea typeface="+mn-ea"/>
                <a:cs typeface="+mn-cs"/>
              </a:rPr>
              <a:t>cananeos</a:t>
            </a:r>
            <a:r>
              <a:rPr lang="en-US" sz="1200" b="0" i="0" u="none" strike="noStrike" kern="1200" dirty="0">
                <a:solidFill>
                  <a:schemeClr val="tx1"/>
                </a:solidFill>
                <a:effectLst/>
                <a:latin typeface="+mn-lt"/>
                <a:ea typeface="+mn-ea"/>
                <a:cs typeface="+mn-cs"/>
              </a:rPr>
              <a:t>, de los </a:t>
            </a:r>
            <a:r>
              <a:rPr lang="en-US" sz="1200" b="0" i="0" u="none" strike="noStrike" kern="1200" dirty="0" err="1">
                <a:solidFill>
                  <a:schemeClr val="tx1"/>
                </a:solidFill>
                <a:effectLst/>
                <a:latin typeface="+mn-lt"/>
                <a:ea typeface="+mn-ea"/>
                <a:cs typeface="+mn-cs"/>
              </a:rPr>
              <a:t>hititas</a:t>
            </a:r>
            <a:r>
              <a:rPr lang="en-US" sz="1200" b="0" i="0" u="none" strike="noStrike" kern="1200" dirty="0">
                <a:solidFill>
                  <a:schemeClr val="tx1"/>
                </a:solidFill>
                <a:effectLst/>
                <a:latin typeface="+mn-lt"/>
                <a:ea typeface="+mn-ea"/>
                <a:cs typeface="+mn-cs"/>
              </a:rPr>
              <a:t>, de los </a:t>
            </a:r>
            <a:r>
              <a:rPr lang="en-US" sz="1200" b="0" i="0" u="none" strike="noStrike" kern="1200" dirty="0" err="1">
                <a:solidFill>
                  <a:schemeClr val="tx1"/>
                </a:solidFill>
                <a:effectLst/>
                <a:latin typeface="+mn-lt"/>
                <a:ea typeface="+mn-ea"/>
                <a:cs typeface="+mn-cs"/>
              </a:rPr>
              <a:t>amorreos</a:t>
            </a:r>
            <a:r>
              <a:rPr lang="en-US" sz="1200" b="0" i="0" u="none" strike="noStrike" kern="1200" dirty="0">
                <a:solidFill>
                  <a:schemeClr val="tx1"/>
                </a:solidFill>
                <a:effectLst/>
                <a:latin typeface="+mn-lt"/>
                <a:ea typeface="+mn-ea"/>
                <a:cs typeface="+mn-cs"/>
              </a:rPr>
              <a:t>, de los </a:t>
            </a:r>
            <a:r>
              <a:rPr lang="en-US" sz="1200" b="0" i="0" u="none" strike="noStrike" kern="1200" dirty="0" err="1">
                <a:solidFill>
                  <a:schemeClr val="tx1"/>
                </a:solidFill>
                <a:effectLst/>
                <a:latin typeface="+mn-lt"/>
                <a:ea typeface="+mn-ea"/>
                <a:cs typeface="+mn-cs"/>
              </a:rPr>
              <a:t>ferezeos</a:t>
            </a:r>
            <a:r>
              <a:rPr lang="en-US" sz="1200" b="0" i="0" u="none" strike="noStrike" kern="1200" dirty="0">
                <a:solidFill>
                  <a:schemeClr val="tx1"/>
                </a:solidFill>
                <a:effectLst/>
                <a:latin typeface="+mn-lt"/>
                <a:ea typeface="+mn-ea"/>
                <a:cs typeface="+mn-cs"/>
              </a:rPr>
              <a:t>, de los </a:t>
            </a:r>
            <a:r>
              <a:rPr lang="en-US" sz="1200" b="0" i="0" u="none" strike="noStrike" kern="1200" dirty="0" err="1">
                <a:solidFill>
                  <a:schemeClr val="tx1"/>
                </a:solidFill>
                <a:effectLst/>
                <a:latin typeface="+mn-lt"/>
                <a:ea typeface="+mn-ea"/>
                <a:cs typeface="+mn-cs"/>
              </a:rPr>
              <a:t>heveos</a:t>
            </a:r>
            <a:r>
              <a:rPr lang="en-US" sz="1200" b="0" i="0" u="none" strike="noStrike" kern="1200" dirty="0">
                <a:solidFill>
                  <a:schemeClr val="tx1"/>
                </a:solidFill>
                <a:effectLst/>
                <a:latin typeface="+mn-lt"/>
                <a:ea typeface="+mn-ea"/>
                <a:cs typeface="+mn-cs"/>
              </a:rPr>
              <a:t> y de los </a:t>
            </a:r>
            <a:r>
              <a:rPr lang="en-US" sz="1200" b="0" i="0" u="none" strike="noStrike" kern="1200" dirty="0" err="1">
                <a:solidFill>
                  <a:schemeClr val="tx1"/>
                </a:solidFill>
                <a:effectLst/>
                <a:latin typeface="+mn-lt"/>
                <a:ea typeface="+mn-ea"/>
                <a:cs typeface="+mn-cs"/>
              </a:rPr>
              <a:t>jebuseos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3"/>
              </a:rPr>
              <a:t>Exo 24:8</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Moisés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tomó</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sangre</a:t>
            </a:r>
            <a:r>
              <a:rPr lang="en-US" sz="1200" b="0" i="0" u="none" strike="noStrike" kern="1200" dirty="0">
                <a:solidFill>
                  <a:schemeClr val="tx1"/>
                </a:solidFill>
                <a:effectLst/>
                <a:latin typeface="+mn-lt"/>
                <a:ea typeface="+mn-ea"/>
                <a:cs typeface="+mn-cs"/>
              </a:rPr>
              <a:t> y </a:t>
            </a:r>
            <a:r>
              <a:rPr lang="en-US" sz="1200" b="0" i="1" u="none" strike="noStrike" kern="1200" dirty="0">
                <a:solidFill>
                  <a:schemeClr val="tx1"/>
                </a:solidFill>
                <a:effectLst/>
                <a:latin typeface="+mn-lt"/>
                <a:ea typeface="+mn-ea"/>
                <a:cs typeface="+mn-cs"/>
              </a:rPr>
              <a:t>la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roció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el pueblo, y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He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sangre</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que el SEÑOR ha </a:t>
            </a:r>
            <a:r>
              <a:rPr lang="en-US" sz="1200" b="0" i="0" u="none" strike="noStrike" kern="1200" dirty="0" err="1">
                <a:solidFill>
                  <a:schemeClr val="tx1"/>
                </a:solidFill>
                <a:effectLst/>
                <a:latin typeface="+mn-lt"/>
                <a:ea typeface="+mn-ea"/>
                <a:cs typeface="+mn-cs"/>
              </a:rPr>
              <a:t>hecho</a:t>
            </a:r>
            <a:r>
              <a:rPr lang="en-US" sz="1200" b="0" i="0" u="none" strike="noStrike" kern="1200" dirty="0">
                <a:solidFill>
                  <a:schemeClr val="tx1"/>
                </a:solidFill>
                <a:effectLst/>
                <a:latin typeface="+mn-lt"/>
                <a:ea typeface="+mn-ea"/>
                <a:cs typeface="+mn-cs"/>
              </a:rPr>
              <a:t> con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según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estas</a:t>
            </a:r>
            <a:r>
              <a:rPr lang="en-US" sz="1200" b="0" i="0" u="none" strike="noStrike" kern="1200" dirty="0">
                <a:solidFill>
                  <a:schemeClr val="tx1"/>
                </a:solidFill>
                <a:effectLst/>
                <a:latin typeface="+mn-lt"/>
                <a:ea typeface="+mn-ea"/>
                <a:cs typeface="+mn-cs"/>
              </a:rPr>
              <a:t> palabras.</a:t>
            </a:r>
          </a:p>
          <a:p>
            <a:r>
              <a:rPr lang="en-US" sz="1200" b="1" i="0" u="sng" strike="noStrike" kern="1200" dirty="0">
                <a:solidFill>
                  <a:schemeClr val="tx1"/>
                </a:solidFill>
                <a:effectLst/>
                <a:latin typeface="+mn-lt"/>
                <a:ea typeface="+mn-ea"/>
                <a:cs typeface="+mn-cs"/>
                <a:hlinkClick r:id="rId13"/>
              </a:rPr>
              <a:t>Jer 31:31</a:t>
            </a:r>
            <a:r>
              <a:rPr lang="en-US" sz="1200" b="0" i="0" u="none" strike="noStrike" kern="1200" dirty="0">
                <a:solidFill>
                  <a:schemeClr val="tx1"/>
                </a:solidFill>
                <a:effectLst/>
                <a:latin typeface="+mn-lt"/>
                <a:ea typeface="+mn-ea"/>
                <a:cs typeface="+mn-cs"/>
                <a:hlinkClick r:id="rId13"/>
              </a:rPr>
              <a:t> </a:t>
            </a:r>
            <a:r>
              <a:rPr lang="en-US" sz="1200" b="0" i="0" u="none" strike="noStrike" kern="1200" dirty="0">
                <a:solidFill>
                  <a:schemeClr val="tx1"/>
                </a:solidFill>
                <a:effectLst/>
                <a:latin typeface="+mn-lt"/>
                <a:ea typeface="+mn-ea"/>
                <a:cs typeface="+mn-cs"/>
              </a:rPr>
              <a:t> He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vienen</a:t>
            </a:r>
            <a:r>
              <a:rPr lang="en-US" sz="1200" b="0" i="0" u="none" strike="noStrike" kern="1200" dirty="0">
                <a:solidFill>
                  <a:schemeClr val="tx1"/>
                </a:solidFill>
                <a:effectLst/>
                <a:latin typeface="+mn-lt"/>
                <a:ea typeface="+mn-ea"/>
                <a:cs typeface="+mn-cs"/>
              </a:rPr>
              <a:t> días —</a:t>
            </a:r>
            <a:r>
              <a:rPr lang="en-US" sz="1200" b="0" i="0" u="none" strike="noStrike" kern="1200" dirty="0" err="1">
                <a:solidFill>
                  <a:schemeClr val="tx1"/>
                </a:solidFill>
                <a:effectLst/>
                <a:latin typeface="+mn-lt"/>
                <a:ea typeface="+mn-ea"/>
                <a:cs typeface="+mn-cs"/>
              </a:rPr>
              <a:t>declara</a:t>
            </a:r>
            <a:r>
              <a:rPr lang="en-US" sz="1200" b="0" i="0" u="none" strike="noStrike" kern="1200" dirty="0">
                <a:solidFill>
                  <a:schemeClr val="tx1"/>
                </a:solidFill>
                <a:effectLst/>
                <a:latin typeface="+mn-lt"/>
                <a:ea typeface="+mn-ea"/>
                <a:cs typeface="+mn-cs"/>
              </a:rPr>
              <a:t> el SEÑOR—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haré</a:t>
            </a:r>
            <a:r>
              <a:rPr lang="en-US" sz="1200" b="0" i="0" u="none" strike="noStrike" kern="1200" dirty="0">
                <a:solidFill>
                  <a:schemeClr val="tx1"/>
                </a:solidFill>
                <a:effectLst/>
                <a:latin typeface="+mn-lt"/>
                <a:ea typeface="+mn-ea"/>
                <a:cs typeface="+mn-cs"/>
              </a:rPr>
              <a:t> con la casa de Israel y con la casa de </a:t>
            </a:r>
            <a:r>
              <a:rPr lang="en-US" sz="1200" b="0" i="0" u="none" strike="noStrike" kern="1200" dirty="0" err="1">
                <a:solidFill>
                  <a:schemeClr val="tx1"/>
                </a:solidFill>
                <a:effectLst/>
                <a:latin typeface="+mn-lt"/>
                <a:ea typeface="+mn-ea"/>
                <a:cs typeface="+mn-cs"/>
              </a:rPr>
              <a:t>Judá</a:t>
            </a:r>
            <a:r>
              <a:rPr lang="en-US" sz="1200" b="0" i="0" u="none" strike="noStrike" kern="1200" dirty="0">
                <a:solidFill>
                  <a:schemeClr val="tx1"/>
                </a:solidFill>
                <a:effectLst/>
                <a:latin typeface="+mn-lt"/>
                <a:ea typeface="+mn-ea"/>
                <a:cs typeface="+mn-cs"/>
              </a:rPr>
              <a:t> un nuevo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36</a:t>
            </a:fld>
            <a:endParaRPr lang="en-US"/>
          </a:p>
        </p:txBody>
      </p:sp>
    </p:spTree>
    <p:extLst>
      <p:ext uri="{BB962C8B-B14F-4D97-AF65-F5344CB8AC3E}">
        <p14:creationId xmlns:p14="http://schemas.microsoft.com/office/powerpoint/2010/main" val="2782770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37</a:t>
            </a:fld>
            <a:endParaRPr lang="en-US"/>
          </a:p>
        </p:txBody>
      </p:sp>
    </p:spTree>
    <p:extLst>
      <p:ext uri="{BB962C8B-B14F-4D97-AF65-F5344CB8AC3E}">
        <p14:creationId xmlns:p14="http://schemas.microsoft.com/office/powerpoint/2010/main" val="1093457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38</a:t>
            </a:fld>
            <a:endParaRPr lang="en-US"/>
          </a:p>
        </p:txBody>
      </p:sp>
    </p:spTree>
    <p:extLst>
      <p:ext uri="{BB962C8B-B14F-4D97-AF65-F5344CB8AC3E}">
        <p14:creationId xmlns:p14="http://schemas.microsoft.com/office/powerpoint/2010/main" val="1838710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Isa 55:5</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He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llamarás</a:t>
            </a:r>
            <a:r>
              <a:rPr lang="en-US" sz="1200" b="0" i="0" u="none" strike="noStrike" kern="1200" dirty="0">
                <a:solidFill>
                  <a:schemeClr val="tx1"/>
                </a:solidFill>
                <a:effectLst/>
                <a:latin typeface="+mn-lt"/>
                <a:ea typeface="+mn-ea"/>
                <a:cs typeface="+mn-cs"/>
              </a:rPr>
              <a:t> a una </a:t>
            </a:r>
            <a:r>
              <a:rPr lang="en-US" sz="1200" b="0" i="0" u="none" strike="noStrike" kern="1200" dirty="0" err="1">
                <a:solidFill>
                  <a:schemeClr val="tx1"/>
                </a:solidFill>
                <a:effectLst/>
                <a:latin typeface="+mn-lt"/>
                <a:ea typeface="+mn-ea"/>
                <a:cs typeface="+mn-cs"/>
              </a:rPr>
              <a:t>nación</a:t>
            </a:r>
            <a:r>
              <a:rPr lang="en-US" sz="1200" b="0" i="0" u="none" strike="noStrike" kern="1200" dirty="0">
                <a:solidFill>
                  <a:schemeClr val="tx1"/>
                </a:solidFill>
                <a:effectLst/>
                <a:latin typeface="+mn-lt"/>
                <a:ea typeface="+mn-ea"/>
                <a:cs typeface="+mn-cs"/>
              </a:rPr>
              <a:t> que no </a:t>
            </a:r>
            <a:r>
              <a:rPr lang="en-US" sz="1200" b="0" i="0" u="none" strike="noStrike" kern="1200" dirty="0" err="1">
                <a:solidFill>
                  <a:schemeClr val="tx1"/>
                </a:solidFill>
                <a:effectLst/>
                <a:latin typeface="+mn-lt"/>
                <a:ea typeface="+mn-ea"/>
                <a:cs typeface="+mn-cs"/>
              </a:rPr>
              <a:t>conocías</a:t>
            </a:r>
            <a:r>
              <a:rPr lang="en-US" sz="1200" b="0" i="0" u="none" strike="noStrike" kern="1200" dirty="0">
                <a:solidFill>
                  <a:schemeClr val="tx1"/>
                </a:solidFill>
                <a:effectLst/>
                <a:latin typeface="+mn-lt"/>
                <a:ea typeface="+mn-ea"/>
                <a:cs typeface="+mn-cs"/>
              </a:rPr>
              <a:t>, y una </a:t>
            </a:r>
            <a:r>
              <a:rPr lang="en-US" sz="1200" b="0" i="0" u="none" strike="noStrike" kern="1200" dirty="0" err="1">
                <a:solidFill>
                  <a:schemeClr val="tx1"/>
                </a:solidFill>
                <a:effectLst/>
                <a:latin typeface="+mn-lt"/>
                <a:ea typeface="+mn-ea"/>
                <a:cs typeface="+mn-cs"/>
              </a:rPr>
              <a:t>nación</a:t>
            </a:r>
            <a:r>
              <a:rPr lang="en-US" sz="1200" b="0" i="0" u="none" strike="noStrike" kern="1200" dirty="0">
                <a:solidFill>
                  <a:schemeClr val="tx1"/>
                </a:solidFill>
                <a:effectLst/>
                <a:latin typeface="+mn-lt"/>
                <a:ea typeface="+mn-ea"/>
                <a:cs typeface="+mn-cs"/>
              </a:rPr>
              <a:t> que no </a:t>
            </a:r>
            <a:r>
              <a:rPr lang="en-US" sz="1200" b="0" i="0" u="none" strike="noStrike" kern="1200" dirty="0" err="1">
                <a:solidFill>
                  <a:schemeClr val="tx1"/>
                </a:solidFill>
                <a:effectLst/>
                <a:latin typeface="+mn-lt"/>
                <a:ea typeface="+mn-ea"/>
                <a:cs typeface="+mn-cs"/>
              </a:rPr>
              <a:t>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conocía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correrá</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ti</a:t>
            </a:r>
            <a:r>
              <a:rPr lang="en-US" sz="1200" b="0" i="0" u="none" strike="noStrike" kern="1200" dirty="0">
                <a:solidFill>
                  <a:schemeClr val="tx1"/>
                </a:solidFill>
                <a:effectLst/>
                <a:latin typeface="+mn-lt"/>
                <a:ea typeface="+mn-ea"/>
                <a:cs typeface="+mn-cs"/>
              </a:rPr>
              <a:t> a causa del SEÑOR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Dios, el Santo de Israel;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te</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glorificado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Eze 36:36</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Y las </a:t>
            </a:r>
            <a:r>
              <a:rPr lang="en-US" sz="1200" b="0" i="0" u="none" strike="noStrike" kern="1200" dirty="0" err="1">
                <a:solidFill>
                  <a:schemeClr val="tx1"/>
                </a:solidFill>
                <a:effectLst/>
                <a:latin typeface="+mn-lt"/>
                <a:ea typeface="+mn-ea"/>
                <a:cs typeface="+mn-cs"/>
              </a:rPr>
              <a:t>naciones</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quedan</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vuestro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alrededor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sabrán</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el SEÑOR, he </a:t>
            </a:r>
            <a:r>
              <a:rPr lang="en-US" sz="1200" b="0" i="0" u="none" strike="noStrike" kern="1200" dirty="0" err="1">
                <a:solidFill>
                  <a:schemeClr val="tx1"/>
                </a:solidFill>
                <a:effectLst/>
                <a:latin typeface="+mn-lt"/>
                <a:ea typeface="+mn-ea"/>
                <a:cs typeface="+mn-cs"/>
              </a:rPr>
              <a:t>reedificado</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lugares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ruinas</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y</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plantado</a:t>
            </a:r>
            <a:r>
              <a:rPr lang="en-US" sz="1200" b="0" i="0" u="none" strike="noStrike" kern="1200" dirty="0">
                <a:solidFill>
                  <a:schemeClr val="tx1"/>
                </a:solidFill>
                <a:effectLst/>
                <a:latin typeface="+mn-lt"/>
                <a:ea typeface="+mn-ea"/>
                <a:cs typeface="+mn-cs"/>
              </a:rPr>
              <a:t> lo que </a:t>
            </a:r>
            <a:r>
              <a:rPr lang="en-US" sz="1200" b="0" i="0" u="none" strike="noStrike" kern="1200" dirty="0" err="1">
                <a:solidFill>
                  <a:schemeClr val="tx1"/>
                </a:solidFill>
                <a:effectLst/>
                <a:latin typeface="+mn-lt"/>
                <a:ea typeface="+mn-ea"/>
                <a:cs typeface="+mn-cs"/>
              </a:rPr>
              <a:t>estaba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desolado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el SEÑOR, he </a:t>
            </a:r>
            <a:r>
              <a:rPr lang="en-US" sz="1200" b="0" i="0" u="none" strike="noStrike" kern="1200" dirty="0" err="1">
                <a:solidFill>
                  <a:schemeClr val="tx1"/>
                </a:solidFill>
                <a:effectLst/>
                <a:latin typeface="+mn-lt"/>
                <a:ea typeface="+mn-ea"/>
                <a:cs typeface="+mn-cs"/>
              </a:rPr>
              <a:t>hablado</a:t>
            </a:r>
            <a:r>
              <a:rPr lang="en-US" sz="1200" b="0" i="0" u="none" strike="noStrike" kern="1200" dirty="0">
                <a:solidFill>
                  <a:schemeClr val="tx1"/>
                </a:solidFill>
                <a:effectLst/>
                <a:latin typeface="+mn-lt"/>
                <a:ea typeface="+mn-ea"/>
                <a:cs typeface="+mn-cs"/>
              </a:rPr>
              <a:t> y lo </a:t>
            </a:r>
            <a:r>
              <a:rPr lang="en-US" sz="1200" b="0" i="0" u="none" strike="noStrike" kern="1200" dirty="0" err="1">
                <a:solidFill>
                  <a:schemeClr val="tx1"/>
                </a:solidFill>
                <a:effectLst/>
                <a:latin typeface="+mn-lt"/>
                <a:ea typeface="+mn-ea"/>
                <a:cs typeface="+mn-cs"/>
              </a:rPr>
              <a:t>haré</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5"/>
              </a:rPr>
              <a:t>Eze 37:28</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Y las </a:t>
            </a:r>
            <a:r>
              <a:rPr lang="en-US" sz="1200" b="0" i="0" u="none" strike="noStrike" kern="1200" dirty="0" err="1">
                <a:solidFill>
                  <a:schemeClr val="tx1"/>
                </a:solidFill>
                <a:effectLst/>
                <a:latin typeface="+mn-lt"/>
                <a:ea typeface="+mn-ea"/>
                <a:cs typeface="+mn-cs"/>
              </a:rPr>
              <a:t>naciones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sabrán</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el SEÑOR, </a:t>
            </a:r>
            <a:r>
              <a:rPr lang="en-US" sz="1200" b="0" i="0" u="none" strike="noStrike" kern="1200" dirty="0" err="1">
                <a:solidFill>
                  <a:schemeClr val="tx1"/>
                </a:solidFill>
                <a:effectLst/>
                <a:latin typeface="+mn-lt"/>
                <a:ea typeface="+mn-ea"/>
                <a:cs typeface="+mn-cs"/>
              </a:rPr>
              <a:t>santifico</a:t>
            </a:r>
            <a:r>
              <a:rPr lang="en-US" sz="1200" b="0" i="0" u="none" strike="noStrike" kern="1200" dirty="0">
                <a:solidFill>
                  <a:schemeClr val="tx1"/>
                </a:solidFill>
                <a:effectLst/>
                <a:latin typeface="+mn-lt"/>
                <a:ea typeface="+mn-ea"/>
                <a:cs typeface="+mn-cs"/>
              </a:rPr>
              <a:t> a Israel, </a:t>
            </a:r>
            <a:r>
              <a:rPr lang="en-US" sz="1200" b="0" i="0" u="none" strike="noStrike" kern="1200" dirty="0" err="1">
                <a:solidFill>
                  <a:schemeClr val="tx1"/>
                </a:solidFill>
                <a:effectLst/>
                <a:latin typeface="+mn-lt"/>
                <a:ea typeface="+mn-ea"/>
                <a:cs typeface="+mn-cs"/>
              </a:rPr>
              <a:t>cuando</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santuario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medio de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siempre</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 Mystery of the Gospel Revealed</a:t>
            </a:r>
          </a:p>
          <a:p>
            <a:r>
              <a:rPr lang="en-US" sz="1200" b="1" i="0" u="sng" strike="noStrike" kern="1200" dirty="0">
                <a:solidFill>
                  <a:schemeClr val="tx1"/>
                </a:solidFill>
                <a:effectLst/>
                <a:latin typeface="+mn-lt"/>
                <a:ea typeface="+mn-ea"/>
                <a:cs typeface="+mn-cs"/>
                <a:hlinkClick r:id="rId6"/>
              </a:rPr>
              <a:t>Eph 3:1</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esta</a:t>
            </a:r>
            <a:r>
              <a:rPr lang="en-US" sz="1200" b="0" i="0" u="none" strike="noStrike" kern="1200" dirty="0">
                <a:solidFill>
                  <a:schemeClr val="tx1"/>
                </a:solidFill>
                <a:effectLst/>
                <a:latin typeface="+mn-lt"/>
                <a:ea typeface="+mn-ea"/>
                <a:cs typeface="+mn-cs"/>
              </a:rPr>
              <a:t> causa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Pablo, </a:t>
            </a:r>
            <a:r>
              <a:rPr lang="en-US" sz="1200" b="0" i="0" u="none" strike="noStrike" kern="1200" dirty="0" err="1">
                <a:solidFill>
                  <a:schemeClr val="tx1"/>
                </a:solidFill>
                <a:effectLst/>
                <a:latin typeface="+mn-lt"/>
                <a:ea typeface="+mn-ea"/>
                <a:cs typeface="+mn-cs"/>
              </a:rPr>
              <a:t>prisionero</a:t>
            </a:r>
            <a:r>
              <a:rPr lang="en-US" sz="1200" b="0" i="0" u="none" strike="noStrike" kern="1200" dirty="0">
                <a:solidFill>
                  <a:schemeClr val="tx1"/>
                </a:solidFill>
                <a:effectLst/>
                <a:latin typeface="+mn-lt"/>
                <a:ea typeface="+mn-ea"/>
                <a:cs typeface="+mn-cs"/>
              </a:rPr>
              <a:t> de Cristo Jesús por amor de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 los gentiles</a:t>
            </a:r>
          </a:p>
          <a:p>
            <a:r>
              <a:rPr lang="en-US" sz="1200" b="1" i="0" u="sng" strike="noStrike" kern="1200" dirty="0">
                <a:solidFill>
                  <a:schemeClr val="tx1"/>
                </a:solidFill>
                <a:effectLst/>
                <a:latin typeface="+mn-lt"/>
                <a:ea typeface="+mn-ea"/>
                <a:cs typeface="+mn-cs"/>
                <a:hlinkClick r:id="rId7"/>
              </a:rPr>
              <a:t>Eph 3:2</a:t>
            </a:r>
            <a:r>
              <a:rPr lang="en-US" sz="1200" b="0" i="0" u="none" strike="noStrike" kern="1200" dirty="0">
                <a:solidFill>
                  <a:schemeClr val="tx1"/>
                </a:solidFill>
                <a:effectLst/>
                <a:latin typeface="+mn-lt"/>
                <a:ea typeface="+mn-ea"/>
                <a:cs typeface="+mn-cs"/>
                <a:hlinkClick r:id="rId7"/>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verdad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habéis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oído</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dispensación</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gracia</a:t>
            </a:r>
            <a:r>
              <a:rPr lang="en-US" sz="1200" b="0" i="0" u="none" strike="noStrike" kern="1200" dirty="0">
                <a:solidFill>
                  <a:schemeClr val="tx1"/>
                </a:solidFill>
                <a:effectLst/>
                <a:latin typeface="+mn-lt"/>
                <a:ea typeface="+mn-ea"/>
                <a:cs typeface="+mn-cs"/>
              </a:rPr>
              <a:t> de Dios que me </a:t>
            </a:r>
            <a:r>
              <a:rPr lang="en-US" sz="1200" b="0" i="0" u="none" strike="noStrike" kern="1200" dirty="0" err="1">
                <a:solidFill>
                  <a:schemeClr val="tx1"/>
                </a:solidFill>
                <a:effectLst/>
                <a:latin typeface="+mn-lt"/>
                <a:ea typeface="+mn-ea"/>
                <a:cs typeface="+mn-cs"/>
              </a:rPr>
              <a:t>fue</a:t>
            </a:r>
            <a:r>
              <a:rPr lang="en-US" sz="1200" b="0" i="0" u="none" strike="noStrike" kern="1200" dirty="0">
                <a:solidFill>
                  <a:schemeClr val="tx1"/>
                </a:solidFill>
                <a:effectLst/>
                <a:latin typeface="+mn-lt"/>
                <a:ea typeface="+mn-ea"/>
                <a:cs typeface="+mn-cs"/>
              </a:rPr>
              <a:t> dada para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8"/>
              </a:rPr>
              <a:t>Eph 3:3</a:t>
            </a:r>
            <a:r>
              <a:rPr lang="en-US" sz="1200" b="0" i="0" u="none" strike="noStrike" kern="1200" dirty="0">
                <a:solidFill>
                  <a:schemeClr val="tx1"/>
                </a:solidFill>
                <a:effectLst/>
                <a:latin typeface="+mn-lt"/>
                <a:ea typeface="+mn-ea"/>
                <a:cs typeface="+mn-cs"/>
                <a:hlinkClick r:id="rId8"/>
              </a:rPr>
              <a:t> </a:t>
            </a:r>
            <a:r>
              <a:rPr lang="en-US" sz="1200" b="0" i="0" u="none" strike="noStrike" kern="1200" dirty="0">
                <a:solidFill>
                  <a:schemeClr val="tx1"/>
                </a:solidFill>
                <a:effectLst/>
                <a:latin typeface="+mn-lt"/>
                <a:ea typeface="+mn-ea"/>
                <a:cs typeface="+mn-cs"/>
              </a:rPr>
              <a:t> que por </a:t>
            </a:r>
            <a:r>
              <a:rPr lang="en-US" sz="1200" b="0" i="0" u="none" strike="noStrike" kern="1200" dirty="0" err="1">
                <a:solidFill>
                  <a:schemeClr val="tx1"/>
                </a:solidFill>
                <a:effectLst/>
                <a:latin typeface="+mn-lt"/>
                <a:ea typeface="+mn-ea"/>
                <a:cs typeface="+mn-cs"/>
              </a:rPr>
              <a:t>revelación</a:t>
            </a:r>
            <a:r>
              <a:rPr lang="en-US" sz="1200" b="0" i="0" u="none" strike="noStrike" kern="1200" dirty="0">
                <a:solidFill>
                  <a:schemeClr val="tx1"/>
                </a:solidFill>
                <a:effectLst/>
                <a:latin typeface="+mn-lt"/>
                <a:ea typeface="+mn-ea"/>
                <a:cs typeface="+mn-cs"/>
              </a:rPr>
              <a:t> me </a:t>
            </a:r>
            <a:r>
              <a:rPr lang="en-US" sz="1200" b="0" i="0" u="none" strike="noStrike" kern="1200" dirty="0" err="1">
                <a:solidFill>
                  <a:schemeClr val="tx1"/>
                </a:solidFill>
                <a:effectLst/>
                <a:latin typeface="+mn-lt"/>
                <a:ea typeface="+mn-ea"/>
                <a:cs typeface="+mn-cs"/>
              </a:rPr>
              <a:t>fue</a:t>
            </a:r>
            <a:r>
              <a:rPr lang="en-US" sz="1200" b="0" i="0" u="none" strike="noStrike" kern="1200" dirty="0">
                <a:solidFill>
                  <a:schemeClr val="tx1"/>
                </a:solidFill>
                <a:effectLst/>
                <a:latin typeface="+mn-lt"/>
                <a:ea typeface="+mn-ea"/>
                <a:cs typeface="+mn-cs"/>
              </a:rPr>
              <a:t> dado a </a:t>
            </a:r>
            <a:r>
              <a:rPr lang="en-US" sz="1200" b="0" i="0" u="none" strike="noStrike" kern="1200" dirty="0" err="1">
                <a:solidFill>
                  <a:schemeClr val="tx1"/>
                </a:solidFill>
                <a:effectLst/>
                <a:latin typeface="+mn-lt"/>
                <a:ea typeface="+mn-ea"/>
                <a:cs typeface="+mn-cs"/>
              </a:rPr>
              <a:t>conocer</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misterio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antes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escribí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brevemente</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9"/>
              </a:rPr>
              <a:t>Eph 3:4</a:t>
            </a:r>
            <a:r>
              <a:rPr lang="en-US" sz="1200" b="0" i="0" u="none" strike="noStrike" kern="1200" dirty="0">
                <a:solidFill>
                  <a:schemeClr val="tx1"/>
                </a:solidFill>
                <a:effectLst/>
                <a:latin typeface="+mn-lt"/>
                <a:ea typeface="+mn-ea"/>
                <a:cs typeface="+mn-cs"/>
                <a:hlinkClick r:id="rId9"/>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vista de lo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leyendo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podréis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comprender</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discernimiento</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misterio</a:t>
            </a:r>
            <a:r>
              <a:rPr lang="en-US" sz="1200" b="0" i="0" u="none" strike="noStrike" kern="1200" dirty="0">
                <a:solidFill>
                  <a:schemeClr val="tx1"/>
                </a:solidFill>
                <a:effectLst/>
                <a:latin typeface="+mn-lt"/>
                <a:ea typeface="+mn-ea"/>
                <a:cs typeface="+mn-cs"/>
              </a:rPr>
              <a:t> de Cristo,</a:t>
            </a:r>
          </a:p>
          <a:p>
            <a:r>
              <a:rPr lang="en-US" sz="1200" b="1" i="0" u="sng" strike="noStrike" kern="1200" dirty="0">
                <a:solidFill>
                  <a:schemeClr val="tx1"/>
                </a:solidFill>
                <a:effectLst/>
                <a:latin typeface="+mn-lt"/>
                <a:ea typeface="+mn-ea"/>
                <a:cs typeface="+mn-cs"/>
                <a:hlinkClick r:id="rId10"/>
              </a:rPr>
              <a:t>Eph 3:5</a:t>
            </a:r>
            <a:r>
              <a:rPr lang="en-US" sz="1200" b="0" i="0" u="none" strike="noStrike" kern="1200" dirty="0">
                <a:solidFill>
                  <a:schemeClr val="tx1"/>
                </a:solidFill>
                <a:effectLst/>
                <a:latin typeface="+mn-lt"/>
                <a:ea typeface="+mn-ea"/>
                <a:cs typeface="+mn-cs"/>
                <a:hlinkClick r:id="rId10"/>
              </a:rPr>
              <a:t> </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otras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generaciones</a:t>
            </a:r>
            <a:r>
              <a:rPr lang="en-US" sz="1200" b="0" i="0" u="none" strike="noStrike" kern="1200" dirty="0">
                <a:solidFill>
                  <a:schemeClr val="tx1"/>
                </a:solidFill>
                <a:effectLst/>
                <a:latin typeface="+mn-lt"/>
                <a:ea typeface="+mn-ea"/>
                <a:cs typeface="+mn-cs"/>
              </a:rPr>
              <a:t> no se </a:t>
            </a:r>
            <a:r>
              <a:rPr lang="en-US" sz="1200" b="0" i="0" u="none" strike="noStrike" kern="1200" dirty="0" err="1">
                <a:solidFill>
                  <a:schemeClr val="tx1"/>
                </a:solidFill>
                <a:effectLst/>
                <a:latin typeface="+mn-lt"/>
                <a:ea typeface="+mn-ea"/>
                <a:cs typeface="+mn-cs"/>
              </a:rPr>
              <a:t>dio</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conocer</a:t>
            </a:r>
            <a:r>
              <a:rPr lang="en-US" sz="1200" b="0" i="0" u="none" strike="noStrike" kern="1200" dirty="0">
                <a:solidFill>
                  <a:schemeClr val="tx1"/>
                </a:solidFill>
                <a:effectLst/>
                <a:latin typeface="+mn-lt"/>
                <a:ea typeface="+mn-ea"/>
                <a:cs typeface="+mn-cs"/>
              </a:rPr>
              <a:t> a los </a:t>
            </a:r>
            <a:r>
              <a:rPr lang="en-US" sz="1200" b="0" i="0" u="none" strike="noStrike" kern="1200" dirty="0" err="1">
                <a:solidFill>
                  <a:schemeClr val="tx1"/>
                </a:solidFill>
                <a:effectLst/>
                <a:latin typeface="+mn-lt"/>
                <a:ea typeface="+mn-ea"/>
                <a:cs typeface="+mn-cs"/>
              </a:rPr>
              <a:t>hijos</a:t>
            </a:r>
            <a:r>
              <a:rPr lang="en-US" sz="1200" b="0" i="0" u="none" strike="noStrike" kern="1200" dirty="0">
                <a:solidFill>
                  <a:schemeClr val="tx1"/>
                </a:solidFill>
                <a:effectLst/>
                <a:latin typeface="+mn-lt"/>
                <a:ea typeface="+mn-ea"/>
                <a:cs typeface="+mn-cs"/>
              </a:rPr>
              <a:t> de los hombres,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ahora</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sido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revelado</a:t>
            </a:r>
            <a:r>
              <a:rPr lang="en-US" sz="1200" b="0" i="0" u="none" strike="noStrike" kern="1200" dirty="0">
                <a:solidFill>
                  <a:schemeClr val="tx1"/>
                </a:solidFill>
                <a:effectLst/>
                <a:latin typeface="+mn-lt"/>
                <a:ea typeface="+mn-ea"/>
                <a:cs typeface="+mn-cs"/>
              </a:rPr>
              <a:t> a sus santos </a:t>
            </a:r>
            <a:r>
              <a:rPr lang="en-US" sz="1200" b="0" i="0" u="none" strike="noStrike" kern="1200" dirty="0" err="1">
                <a:solidFill>
                  <a:schemeClr val="tx1"/>
                </a:solidFill>
                <a:effectLst/>
                <a:latin typeface="+mn-lt"/>
                <a:ea typeface="+mn-ea"/>
                <a:cs typeface="+mn-cs"/>
              </a:rPr>
              <a:t>apóstoles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profetas</a:t>
            </a:r>
            <a:r>
              <a:rPr lang="en-US" sz="1200" b="0" i="0" u="none" strike="noStrike" kern="1200" dirty="0">
                <a:solidFill>
                  <a:schemeClr val="tx1"/>
                </a:solidFill>
                <a:effectLst/>
                <a:latin typeface="+mn-lt"/>
                <a:ea typeface="+mn-ea"/>
                <a:cs typeface="+mn-cs"/>
              </a:rPr>
              <a:t> por el </a:t>
            </a:r>
            <a:r>
              <a:rPr lang="en-US" sz="1200" b="0" i="0" u="none" strike="noStrike" kern="1200" dirty="0" err="1">
                <a:solidFill>
                  <a:schemeClr val="tx1"/>
                </a:solidFill>
                <a:effectLst/>
                <a:latin typeface="+mn-lt"/>
                <a:ea typeface="+mn-ea"/>
                <a:cs typeface="+mn-cs"/>
              </a:rPr>
              <a:t>Espíritu</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1"/>
              </a:rPr>
              <a:t>Eph 3:6</a:t>
            </a:r>
            <a:r>
              <a:rPr lang="en-US" sz="1200" b="0" i="0" u="none" strike="noStrike" kern="1200" dirty="0">
                <a:solidFill>
                  <a:schemeClr val="tx1"/>
                </a:solidFill>
                <a:effectLst/>
                <a:latin typeface="+mn-lt"/>
                <a:ea typeface="+mn-ea"/>
                <a:cs typeface="+mn-cs"/>
                <a:hlinkClick r:id="rId11"/>
              </a:rPr>
              <a:t> </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a saber,</a:t>
            </a:r>
            <a:r>
              <a:rPr lang="en-US" sz="1200" b="0" i="0" u="none" strike="noStrike" kern="1200" dirty="0">
                <a:solidFill>
                  <a:schemeClr val="tx1"/>
                </a:solidFill>
                <a:effectLst/>
                <a:latin typeface="+mn-lt"/>
                <a:ea typeface="+mn-ea"/>
                <a:cs typeface="+mn-cs"/>
              </a:rPr>
              <a:t> que los gentiles son </a:t>
            </a:r>
            <a:r>
              <a:rPr lang="en-US" sz="1200" b="0" i="0" u="none" strike="noStrike" kern="1200" dirty="0" err="1">
                <a:solidFill>
                  <a:schemeClr val="tx1"/>
                </a:solidFill>
                <a:effectLst/>
                <a:latin typeface="+mn-lt"/>
                <a:ea typeface="+mn-ea"/>
                <a:cs typeface="+mn-cs"/>
              </a:rPr>
              <a:t>coherederos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miembros</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mismo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cuerpo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participando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igualmente</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promesa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Cristo Jesús </a:t>
            </a:r>
            <a:r>
              <a:rPr lang="en-US" sz="1200" b="0" i="0" u="none" strike="noStrike" kern="1200" dirty="0" err="1">
                <a:solidFill>
                  <a:schemeClr val="tx1"/>
                </a:solidFill>
                <a:effectLst/>
                <a:latin typeface="+mn-lt"/>
                <a:ea typeface="+mn-ea"/>
                <a:cs typeface="+mn-cs"/>
              </a:rPr>
              <a:t>mediante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evangelio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2"/>
              </a:rPr>
              <a:t>Eph 3:7</a:t>
            </a:r>
            <a:r>
              <a:rPr lang="en-US" sz="1200" b="0" i="0" u="none" strike="noStrike" kern="1200" dirty="0">
                <a:solidFill>
                  <a:schemeClr val="tx1"/>
                </a:solidFill>
                <a:effectLst/>
                <a:latin typeface="+mn-lt"/>
                <a:ea typeface="+mn-ea"/>
                <a:cs typeface="+mn-cs"/>
                <a:hlinkClick r:id="rId12"/>
              </a:rPr>
              <a:t> </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fui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hecho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ministro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conforme</a:t>
            </a:r>
            <a:r>
              <a:rPr lang="en-US" sz="1200" b="0" i="0" u="none" strike="noStrike" kern="1200" dirty="0">
                <a:solidFill>
                  <a:schemeClr val="tx1"/>
                </a:solidFill>
                <a:effectLst/>
                <a:latin typeface="+mn-lt"/>
                <a:ea typeface="+mn-ea"/>
                <a:cs typeface="+mn-cs"/>
              </a:rPr>
              <a:t> al don de la </a:t>
            </a:r>
            <a:r>
              <a:rPr lang="en-US" sz="1200" b="0" i="0" u="none" strike="noStrike" kern="1200" dirty="0" err="1">
                <a:solidFill>
                  <a:schemeClr val="tx1"/>
                </a:solidFill>
                <a:effectLst/>
                <a:latin typeface="+mn-lt"/>
                <a:ea typeface="+mn-ea"/>
                <a:cs typeface="+mn-cs"/>
              </a:rPr>
              <a:t>gracia</a:t>
            </a:r>
            <a:r>
              <a:rPr lang="en-US" sz="1200" b="0" i="0" u="none" strike="noStrike" kern="1200" dirty="0">
                <a:solidFill>
                  <a:schemeClr val="tx1"/>
                </a:solidFill>
                <a:effectLst/>
                <a:latin typeface="+mn-lt"/>
                <a:ea typeface="+mn-ea"/>
                <a:cs typeface="+mn-cs"/>
              </a:rPr>
              <a:t> de Dios que se me ha </a:t>
            </a:r>
            <a:r>
              <a:rPr lang="en-US" sz="1200" b="0" i="0" u="none" strike="noStrike" kern="1200" dirty="0" err="1">
                <a:solidFill>
                  <a:schemeClr val="tx1"/>
                </a:solidFill>
                <a:effectLst/>
                <a:latin typeface="+mn-lt"/>
                <a:ea typeface="+mn-ea"/>
                <a:cs typeface="+mn-cs"/>
              </a:rPr>
              <a:t>concedido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según</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eficacia</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poder</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3"/>
              </a:rPr>
              <a:t>Eph 3:8</a:t>
            </a:r>
            <a:r>
              <a:rPr lang="en-US" sz="1200" b="0" i="0" u="none" strike="noStrike" kern="1200" dirty="0">
                <a:solidFill>
                  <a:schemeClr val="tx1"/>
                </a:solidFill>
                <a:effectLst/>
                <a:latin typeface="+mn-lt"/>
                <a:ea typeface="+mn-ea"/>
                <a:cs typeface="+mn-cs"/>
                <a:hlinkClick r:id="rId13"/>
              </a:rPr>
              <a:t> </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mí</a:t>
            </a:r>
            <a:r>
              <a:rPr lang="en-US" sz="1200" b="0" i="0" u="none" strike="noStrike" kern="1200" dirty="0">
                <a:solidFill>
                  <a:schemeClr val="tx1"/>
                </a:solidFill>
                <a:effectLst/>
                <a:latin typeface="+mn-lt"/>
                <a:ea typeface="+mn-ea"/>
                <a:cs typeface="+mn-cs"/>
              </a:rPr>
              <a:t>, que soy </a:t>
            </a:r>
            <a:r>
              <a:rPr lang="en-US" sz="1200" b="0" i="0" u="none" strike="noStrike" kern="1200" dirty="0" err="1">
                <a:solidFill>
                  <a:schemeClr val="tx1"/>
                </a:solidFill>
                <a:effectLst/>
                <a:latin typeface="+mn-lt"/>
                <a:ea typeface="+mn-ea"/>
                <a:cs typeface="+mn-cs"/>
              </a:rPr>
              <a:t>menos</a:t>
            </a:r>
            <a:r>
              <a:rPr lang="en-US" sz="1200" b="0" i="0" u="none" strike="noStrike" kern="1200" dirty="0">
                <a:solidFill>
                  <a:schemeClr val="tx1"/>
                </a:solidFill>
                <a:effectLst/>
                <a:latin typeface="+mn-lt"/>
                <a:ea typeface="+mn-ea"/>
                <a:cs typeface="+mn-cs"/>
              </a:rPr>
              <a:t> que el </a:t>
            </a:r>
            <a:r>
              <a:rPr lang="en-US" sz="1200" b="0" i="0" u="none" strike="noStrike" kern="1200" dirty="0" err="1">
                <a:solidFill>
                  <a:schemeClr val="tx1"/>
                </a:solidFill>
                <a:effectLst/>
                <a:latin typeface="+mn-lt"/>
                <a:ea typeface="+mn-ea"/>
                <a:cs typeface="+mn-cs"/>
              </a:rPr>
              <a:t>más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pequeño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los santos, se me </a:t>
            </a:r>
            <a:r>
              <a:rPr lang="en-US" sz="1200" b="0" i="0" u="none" strike="noStrike" kern="1200" dirty="0" err="1">
                <a:solidFill>
                  <a:schemeClr val="tx1"/>
                </a:solidFill>
                <a:effectLst/>
                <a:latin typeface="+mn-lt"/>
                <a:ea typeface="+mn-ea"/>
                <a:cs typeface="+mn-cs"/>
              </a:rPr>
              <a:t>concedió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gracia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anunciar</a:t>
            </a:r>
            <a:r>
              <a:rPr lang="en-US" sz="1200" b="0" i="0" u="none" strike="noStrike" kern="1200" dirty="0">
                <a:solidFill>
                  <a:schemeClr val="tx1"/>
                </a:solidFill>
                <a:effectLst/>
                <a:latin typeface="+mn-lt"/>
                <a:ea typeface="+mn-ea"/>
                <a:cs typeface="+mn-cs"/>
              </a:rPr>
              <a:t> a los gentiles las </a:t>
            </a:r>
            <a:r>
              <a:rPr lang="en-US" sz="1200" b="0" i="0" u="none" strike="noStrike" kern="1200" dirty="0" err="1">
                <a:solidFill>
                  <a:schemeClr val="tx1"/>
                </a:solidFill>
                <a:effectLst/>
                <a:latin typeface="+mn-lt"/>
                <a:ea typeface="+mn-ea"/>
                <a:cs typeface="+mn-cs"/>
              </a:rPr>
              <a:t>inescrutables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riquezas</a:t>
            </a:r>
            <a:r>
              <a:rPr lang="en-US" sz="1200" b="0" i="0" u="none" strike="noStrike" kern="1200" dirty="0">
                <a:solidFill>
                  <a:schemeClr val="tx1"/>
                </a:solidFill>
                <a:effectLst/>
                <a:latin typeface="+mn-lt"/>
                <a:ea typeface="+mn-ea"/>
                <a:cs typeface="+mn-cs"/>
              </a:rPr>
              <a:t> de Cristo,</a:t>
            </a:r>
          </a:p>
          <a:p>
            <a:r>
              <a:rPr lang="en-US" sz="1200" b="1" i="0" u="sng" strike="noStrike" kern="1200" dirty="0">
                <a:solidFill>
                  <a:schemeClr val="tx1"/>
                </a:solidFill>
                <a:effectLst/>
                <a:latin typeface="+mn-lt"/>
                <a:ea typeface="+mn-ea"/>
                <a:cs typeface="+mn-cs"/>
                <a:hlinkClick r:id="rId14"/>
              </a:rPr>
              <a:t>Eph 3:9</a:t>
            </a:r>
            <a:r>
              <a:rPr lang="en-US" sz="1200" b="0" i="0" u="none" strike="noStrike" kern="1200" dirty="0">
                <a:solidFill>
                  <a:schemeClr val="tx1"/>
                </a:solidFill>
                <a:effectLst/>
                <a:latin typeface="+mn-lt"/>
                <a:ea typeface="+mn-ea"/>
                <a:cs typeface="+mn-cs"/>
                <a:hlinkClick r:id="rId14"/>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sacar</a:t>
            </a:r>
            <a:r>
              <a:rPr lang="en-US" sz="1200" b="0" i="0" u="none" strike="noStrike" kern="1200" dirty="0">
                <a:solidFill>
                  <a:schemeClr val="tx1"/>
                </a:solidFill>
                <a:effectLst/>
                <a:latin typeface="+mn-lt"/>
                <a:ea typeface="+mn-ea"/>
                <a:cs typeface="+mn-cs"/>
              </a:rPr>
              <a:t> a luz </a:t>
            </a:r>
            <a:r>
              <a:rPr lang="en-US" sz="1200" b="0" i="0" u="none" strike="noStrike" kern="1200" dirty="0" err="1">
                <a:solidFill>
                  <a:schemeClr val="tx1"/>
                </a:solidFill>
                <a:effectLst/>
                <a:latin typeface="+mn-lt"/>
                <a:ea typeface="+mn-ea"/>
                <a:cs typeface="+mn-cs"/>
              </a:rPr>
              <a:t>cuál</a:t>
            </a:r>
            <a:r>
              <a:rPr lang="en-US" sz="1200" b="0" i="0" u="none" strike="noStrike" kern="1200" dirty="0">
                <a:solidFill>
                  <a:schemeClr val="tx1"/>
                </a:solidFill>
                <a:effectLst/>
                <a:latin typeface="+mn-lt"/>
                <a:ea typeface="+mn-ea"/>
                <a:cs typeface="+mn-cs"/>
              </a:rPr>
              <a:t> es la </a:t>
            </a:r>
            <a:r>
              <a:rPr lang="en-US" sz="1200" b="0" i="0" u="none" strike="noStrike" kern="1200" dirty="0" err="1">
                <a:solidFill>
                  <a:schemeClr val="tx1"/>
                </a:solidFill>
                <a:effectLst/>
                <a:latin typeface="+mn-lt"/>
                <a:ea typeface="+mn-ea"/>
                <a:cs typeface="+mn-cs"/>
              </a:rPr>
              <a:t>dispensación</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misterio</a:t>
            </a:r>
            <a:r>
              <a:rPr lang="en-US" sz="1200" b="0" i="0" u="none" strike="noStrike" kern="1200" dirty="0">
                <a:solidFill>
                  <a:schemeClr val="tx1"/>
                </a:solidFill>
                <a:effectLst/>
                <a:latin typeface="+mn-lt"/>
                <a:ea typeface="+mn-ea"/>
                <a:cs typeface="+mn-cs"/>
              </a:rPr>
              <a:t> que por los siglos ha </a:t>
            </a:r>
            <a:r>
              <a:rPr lang="en-US" sz="1200" b="0" i="0" u="none" strike="noStrike" kern="1200" dirty="0" err="1">
                <a:solidFill>
                  <a:schemeClr val="tx1"/>
                </a:solidFill>
                <a:effectLst/>
                <a:latin typeface="+mn-lt"/>
                <a:ea typeface="+mn-ea"/>
                <a:cs typeface="+mn-cs"/>
              </a:rPr>
              <a:t>estado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oculto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Dios, </a:t>
            </a:r>
            <a:r>
              <a:rPr lang="en-US" sz="1200" b="0" i="0" u="none" strike="noStrike" kern="1200" dirty="0" err="1">
                <a:solidFill>
                  <a:schemeClr val="tx1"/>
                </a:solidFill>
                <a:effectLst/>
                <a:latin typeface="+mn-lt"/>
                <a:ea typeface="+mn-ea"/>
                <a:cs typeface="+mn-cs"/>
              </a:rPr>
              <a:t>creador</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todas</a:t>
            </a:r>
            <a:r>
              <a:rPr lang="en-US" sz="1200" b="0" i="0" u="none" strike="noStrike" kern="1200" dirty="0">
                <a:solidFill>
                  <a:schemeClr val="tx1"/>
                </a:solidFill>
                <a:effectLst/>
                <a:latin typeface="+mn-lt"/>
                <a:ea typeface="+mn-ea"/>
                <a:cs typeface="+mn-cs"/>
              </a:rPr>
              <a:t> las </a:t>
            </a:r>
            <a:r>
              <a:rPr lang="en-US" sz="1200" b="0" i="0" u="none" strike="noStrike" kern="1200" dirty="0" err="1">
                <a:solidFill>
                  <a:schemeClr val="tx1"/>
                </a:solidFill>
                <a:effectLst/>
                <a:latin typeface="+mn-lt"/>
                <a:ea typeface="+mn-ea"/>
                <a:cs typeface="+mn-cs"/>
              </a:rPr>
              <a:t>cosas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5"/>
              </a:rPr>
              <a:t>Eph 3:10</a:t>
            </a:r>
            <a:r>
              <a:rPr lang="en-US" sz="1200" b="0" i="0" u="none" strike="noStrike" kern="1200" dirty="0">
                <a:solidFill>
                  <a:schemeClr val="tx1"/>
                </a:solidFill>
                <a:effectLst/>
                <a:latin typeface="+mn-lt"/>
                <a:ea typeface="+mn-ea"/>
                <a:cs typeface="+mn-cs"/>
                <a:hlinkClick r:id="rId15"/>
              </a:rPr>
              <a:t> </a:t>
            </a:r>
            <a:r>
              <a:rPr lang="en-US" sz="1200" b="0" i="0" u="none" strike="noStrike" kern="1200" dirty="0">
                <a:solidFill>
                  <a:schemeClr val="tx1"/>
                </a:solidFill>
                <a:effectLst/>
                <a:latin typeface="+mn-lt"/>
                <a:ea typeface="+mn-ea"/>
                <a:cs typeface="+mn-cs"/>
              </a:rPr>
              <a:t> a fin de que la </a:t>
            </a:r>
            <a:r>
              <a:rPr lang="en-US" sz="1200" b="0" i="0" u="none" strike="noStrike" kern="1200" dirty="0" err="1">
                <a:solidFill>
                  <a:schemeClr val="tx1"/>
                </a:solidFill>
                <a:effectLst/>
                <a:latin typeface="+mn-lt"/>
                <a:ea typeface="+mn-ea"/>
                <a:cs typeface="+mn-cs"/>
              </a:rPr>
              <a:t>infinita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sabiduría</a:t>
            </a:r>
            <a:r>
              <a:rPr lang="en-US" sz="1200" b="0" i="0" u="none" strike="noStrike" kern="1200" dirty="0">
                <a:solidFill>
                  <a:schemeClr val="tx1"/>
                </a:solidFill>
                <a:effectLst/>
                <a:latin typeface="+mn-lt"/>
                <a:ea typeface="+mn-ea"/>
                <a:cs typeface="+mn-cs"/>
              </a:rPr>
              <a:t> de Dios sea </a:t>
            </a:r>
            <a:r>
              <a:rPr lang="en-US" sz="1200" b="0" i="0" u="none" strike="noStrike" kern="1200" dirty="0" err="1">
                <a:solidFill>
                  <a:schemeClr val="tx1"/>
                </a:solidFill>
                <a:effectLst/>
                <a:latin typeface="+mn-lt"/>
                <a:ea typeface="+mn-ea"/>
                <a:cs typeface="+mn-cs"/>
              </a:rPr>
              <a:t>ahora</a:t>
            </a:r>
            <a:r>
              <a:rPr lang="en-US" sz="1200" b="0" i="0" u="none" strike="noStrike" kern="1200" dirty="0">
                <a:solidFill>
                  <a:schemeClr val="tx1"/>
                </a:solidFill>
                <a:effectLst/>
                <a:latin typeface="+mn-lt"/>
                <a:ea typeface="+mn-ea"/>
                <a:cs typeface="+mn-cs"/>
              </a:rPr>
              <a:t> dada a </a:t>
            </a:r>
            <a:r>
              <a:rPr lang="en-US" sz="1200" b="0" i="0" u="none" strike="noStrike" kern="1200" dirty="0" err="1">
                <a:solidFill>
                  <a:schemeClr val="tx1"/>
                </a:solidFill>
                <a:effectLst/>
                <a:latin typeface="+mn-lt"/>
                <a:ea typeface="+mn-ea"/>
                <a:cs typeface="+mn-cs"/>
              </a:rPr>
              <a:t>conocer</a:t>
            </a:r>
            <a:r>
              <a:rPr lang="en-US" sz="1200" b="0" i="0" u="none" strike="noStrike" kern="1200" dirty="0">
                <a:solidFill>
                  <a:schemeClr val="tx1"/>
                </a:solidFill>
                <a:effectLst/>
                <a:latin typeface="+mn-lt"/>
                <a:ea typeface="+mn-ea"/>
                <a:cs typeface="+mn-cs"/>
              </a:rPr>
              <a:t> por medio de la </a:t>
            </a:r>
            <a:r>
              <a:rPr lang="en-US" sz="1200" b="0" i="0" u="none" strike="noStrike" kern="1200" dirty="0" err="1">
                <a:solidFill>
                  <a:schemeClr val="tx1"/>
                </a:solidFill>
                <a:effectLst/>
                <a:latin typeface="+mn-lt"/>
                <a:ea typeface="+mn-ea"/>
                <a:cs typeface="+mn-cs"/>
              </a:rPr>
              <a:t>iglesia</a:t>
            </a:r>
            <a:r>
              <a:rPr lang="en-US" sz="1200" b="0" i="0" u="none" strike="noStrike" kern="1200" dirty="0">
                <a:solidFill>
                  <a:schemeClr val="tx1"/>
                </a:solidFill>
                <a:effectLst/>
                <a:latin typeface="+mn-lt"/>
                <a:ea typeface="+mn-ea"/>
                <a:cs typeface="+mn-cs"/>
              </a:rPr>
              <a:t> a los </a:t>
            </a:r>
            <a:r>
              <a:rPr lang="en-US" sz="1200" b="0" i="0" u="none" strike="noStrike" kern="1200" dirty="0" err="1">
                <a:solidFill>
                  <a:schemeClr val="tx1"/>
                </a:solidFill>
                <a:effectLst/>
                <a:latin typeface="+mn-lt"/>
                <a:ea typeface="+mn-ea"/>
                <a:cs typeface="+mn-cs"/>
              </a:rPr>
              <a:t>principados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potestades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las </a:t>
            </a:r>
            <a:r>
              <a:rPr lang="en-US" sz="1200" b="0" i="1" u="none" strike="noStrike" kern="1200" dirty="0" err="1">
                <a:solidFill>
                  <a:schemeClr val="tx1"/>
                </a:solidFill>
                <a:effectLst/>
                <a:latin typeface="+mn-lt"/>
                <a:ea typeface="+mn-ea"/>
                <a:cs typeface="+mn-cs"/>
              </a:rPr>
              <a:t>regiones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celestiales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6"/>
              </a:rPr>
              <a:t>Eph 3:11</a:t>
            </a:r>
            <a:r>
              <a:rPr lang="en-US" sz="1200" b="0" i="0" u="none" strike="noStrike" kern="1200" dirty="0">
                <a:solidFill>
                  <a:schemeClr val="tx1"/>
                </a:solidFill>
                <a:effectLst/>
                <a:latin typeface="+mn-lt"/>
                <a:ea typeface="+mn-ea"/>
                <a:cs typeface="+mn-cs"/>
                <a:hlinkClick r:id="rId16"/>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conforme</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propósito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eterno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llevó</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cabo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Cristo Jesús </a:t>
            </a:r>
            <a:r>
              <a:rPr lang="en-US" sz="1200" b="0" i="0" u="none" strike="noStrike" kern="1200" dirty="0" err="1">
                <a:solidFill>
                  <a:schemeClr val="tx1"/>
                </a:solidFill>
                <a:effectLst/>
                <a:latin typeface="+mn-lt"/>
                <a:ea typeface="+mn-ea"/>
                <a:cs typeface="+mn-cs"/>
              </a:rPr>
              <a:t>nuestro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Señor</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7"/>
              </a:rPr>
              <a:t>Eph 3:12</a:t>
            </a:r>
            <a:r>
              <a:rPr lang="en-US" sz="1200" b="0" i="0" u="none" strike="noStrike" kern="1200" dirty="0">
                <a:solidFill>
                  <a:schemeClr val="tx1"/>
                </a:solidFill>
                <a:effectLst/>
                <a:latin typeface="+mn-lt"/>
                <a:ea typeface="+mn-ea"/>
                <a:cs typeface="+mn-cs"/>
                <a:hlinkClick r:id="rId17"/>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quien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tenemos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libertad</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acceso</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a Dios</a:t>
            </a:r>
            <a:r>
              <a:rPr lang="en-US" sz="1200" b="0" i="0" u="none" strike="noStrike" kern="1200" dirty="0">
                <a:solidFill>
                  <a:schemeClr val="tx1"/>
                </a:solidFill>
                <a:effectLst/>
                <a:latin typeface="+mn-lt"/>
                <a:ea typeface="+mn-ea"/>
                <a:cs typeface="+mn-cs"/>
              </a:rPr>
              <a:t> con </a:t>
            </a:r>
            <a:r>
              <a:rPr lang="en-US" sz="1200" b="0" i="0" u="none" strike="noStrike" kern="1200" dirty="0" err="1">
                <a:solidFill>
                  <a:schemeClr val="tx1"/>
                </a:solidFill>
                <a:effectLst/>
                <a:latin typeface="+mn-lt"/>
                <a:ea typeface="+mn-ea"/>
                <a:cs typeface="+mn-cs"/>
              </a:rPr>
              <a:t>confianza</a:t>
            </a:r>
            <a:r>
              <a:rPr lang="en-US" sz="1200" b="0" i="0" u="none" strike="noStrike" kern="1200" dirty="0">
                <a:solidFill>
                  <a:schemeClr val="tx1"/>
                </a:solidFill>
                <a:effectLst/>
                <a:latin typeface="+mn-lt"/>
                <a:ea typeface="+mn-ea"/>
                <a:cs typeface="+mn-cs"/>
              </a:rPr>
              <a:t> por medio de la </a:t>
            </a:r>
            <a:r>
              <a:rPr lang="en-US" sz="1200" b="0" i="0" u="none" strike="noStrike" kern="1200" dirty="0" err="1">
                <a:solidFill>
                  <a:schemeClr val="tx1"/>
                </a:solidFill>
                <a:effectLst/>
                <a:latin typeface="+mn-lt"/>
                <a:ea typeface="+mn-ea"/>
                <a:cs typeface="+mn-cs"/>
              </a:rPr>
              <a:t>fe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8"/>
              </a:rPr>
              <a:t>Eph 3:13</a:t>
            </a:r>
            <a:r>
              <a:rPr lang="en-US" sz="1200" b="0" i="0" u="none" strike="noStrike" kern="1200" dirty="0">
                <a:solidFill>
                  <a:schemeClr val="tx1"/>
                </a:solidFill>
                <a:effectLst/>
                <a:latin typeface="+mn-lt"/>
                <a:ea typeface="+mn-ea"/>
                <a:cs typeface="+mn-cs"/>
                <a:hlinkClick r:id="rId18"/>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Ruego</a:t>
            </a:r>
            <a:r>
              <a:rPr lang="en-US" sz="1200" b="0" i="0" u="none" strike="noStrike" kern="1200" dirty="0">
                <a:solidFill>
                  <a:schemeClr val="tx1"/>
                </a:solidFill>
                <a:effectLst/>
                <a:latin typeface="+mn-lt"/>
                <a:ea typeface="+mn-ea"/>
                <a:cs typeface="+mn-cs"/>
              </a:rPr>
              <a:t>, por tanto, que no </a:t>
            </a:r>
            <a:r>
              <a:rPr lang="en-US" sz="1200" b="0" i="0" u="none" strike="noStrike" kern="1200" dirty="0" err="1">
                <a:solidFill>
                  <a:schemeClr val="tx1"/>
                </a:solidFill>
                <a:effectLst/>
                <a:latin typeface="+mn-lt"/>
                <a:ea typeface="+mn-ea"/>
                <a:cs typeface="+mn-cs"/>
              </a:rPr>
              <a:t>desmayéis</a:t>
            </a:r>
            <a:r>
              <a:rPr lang="en-US" sz="1200" b="0" i="0" u="none" strike="noStrike" kern="1200" dirty="0">
                <a:solidFill>
                  <a:schemeClr val="tx1"/>
                </a:solidFill>
                <a:effectLst/>
                <a:latin typeface="+mn-lt"/>
                <a:ea typeface="+mn-ea"/>
                <a:cs typeface="+mn-cs"/>
              </a:rPr>
              <a:t> a causa de mis </a:t>
            </a:r>
            <a:r>
              <a:rPr lang="en-US" sz="1200" b="0" i="0" u="none" strike="noStrike" kern="1200" dirty="0" err="1">
                <a:solidFill>
                  <a:schemeClr val="tx1"/>
                </a:solidFill>
                <a:effectLst/>
                <a:latin typeface="+mn-lt"/>
                <a:ea typeface="+mn-ea"/>
                <a:cs typeface="+mn-cs"/>
              </a:rPr>
              <a:t>tribulaciones</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son </a:t>
            </a:r>
            <a:r>
              <a:rPr lang="en-US" sz="1200" b="0" i="0" u="none" strike="noStrike" kern="1200" dirty="0" err="1">
                <a:solidFill>
                  <a:schemeClr val="tx1"/>
                </a:solidFill>
                <a:effectLst/>
                <a:latin typeface="+mn-lt"/>
                <a:ea typeface="+mn-ea"/>
                <a:cs typeface="+mn-cs"/>
              </a:rPr>
              <a:t>vuestra</a:t>
            </a:r>
            <a:r>
              <a:rPr lang="en-US" sz="1200" b="0" i="0" u="none" strike="noStrike" kern="1200" dirty="0">
                <a:solidFill>
                  <a:schemeClr val="tx1"/>
                </a:solidFill>
                <a:effectLst/>
                <a:latin typeface="+mn-lt"/>
                <a:ea typeface="+mn-ea"/>
                <a:cs typeface="+mn-cs"/>
              </a:rPr>
              <a:t> gloria).</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39</a:t>
            </a:fld>
            <a:endParaRPr lang="en-US"/>
          </a:p>
        </p:txBody>
      </p:sp>
    </p:spTree>
    <p:extLst>
      <p:ext uri="{BB962C8B-B14F-4D97-AF65-F5344CB8AC3E}">
        <p14:creationId xmlns:p14="http://schemas.microsoft.com/office/powerpoint/2010/main" val="2776576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Rom 15:8</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digo</a:t>
            </a:r>
            <a:r>
              <a:rPr lang="en-US" sz="1200" b="0" i="0" u="none" strike="noStrike" kern="1200" dirty="0">
                <a:solidFill>
                  <a:schemeClr val="tx1"/>
                </a:solidFill>
                <a:effectLst/>
                <a:latin typeface="+mn-lt"/>
                <a:ea typeface="+mn-ea"/>
                <a:cs typeface="+mn-cs"/>
              </a:rPr>
              <a:t>, que Cristo Jesús vino a ser </a:t>
            </a:r>
            <a:r>
              <a:rPr lang="en-US" sz="1200" b="0" i="0" u="none" strike="noStrike" kern="1200" dirty="0" err="1">
                <a:solidFill>
                  <a:schemeClr val="tx1"/>
                </a:solidFill>
                <a:effectLst/>
                <a:latin typeface="+mn-lt"/>
                <a:ea typeface="+mn-ea"/>
                <a:cs typeface="+mn-cs"/>
              </a:rPr>
              <a:t>siervo</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circuncisión</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mostrar</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verdad</a:t>
            </a:r>
            <a:r>
              <a:rPr lang="en-US" sz="1200" b="0" i="0" u="none" strike="noStrike" kern="1200" dirty="0">
                <a:solidFill>
                  <a:schemeClr val="tx1"/>
                </a:solidFill>
                <a:effectLst/>
                <a:latin typeface="+mn-lt"/>
                <a:ea typeface="+mn-ea"/>
                <a:cs typeface="+mn-cs"/>
              </a:rPr>
              <a:t> de Dios, para </a:t>
            </a:r>
            <a:r>
              <a:rPr lang="en-US" sz="1200" b="0" i="0" u="none" strike="noStrike" kern="1200" dirty="0" err="1">
                <a:solidFill>
                  <a:schemeClr val="tx1"/>
                </a:solidFill>
                <a:effectLst/>
                <a:latin typeface="+mn-lt"/>
                <a:ea typeface="+mn-ea"/>
                <a:cs typeface="+mn-cs"/>
              </a:rPr>
              <a:t>confirmar</a:t>
            </a:r>
            <a:r>
              <a:rPr lang="en-US" sz="1200" b="0" i="0" u="none" strike="noStrike" kern="1200" dirty="0">
                <a:solidFill>
                  <a:schemeClr val="tx1"/>
                </a:solidFill>
                <a:effectLst/>
                <a:latin typeface="+mn-lt"/>
                <a:ea typeface="+mn-ea"/>
                <a:cs typeface="+mn-cs"/>
              </a:rPr>
              <a:t> las </a:t>
            </a:r>
            <a:r>
              <a:rPr lang="en-US" sz="1200" b="0" i="0" u="none" strike="noStrike" kern="1200" dirty="0" err="1">
                <a:solidFill>
                  <a:schemeClr val="tx1"/>
                </a:solidFill>
                <a:effectLst/>
                <a:latin typeface="+mn-lt"/>
                <a:ea typeface="+mn-ea"/>
                <a:cs typeface="+mn-cs"/>
              </a:rPr>
              <a:t>promesas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hechas</a:t>
            </a:r>
            <a:r>
              <a:rPr lang="en-US" sz="1200" b="0" i="0" u="none" strike="noStrike" kern="1200" dirty="0">
                <a:solidFill>
                  <a:schemeClr val="tx1"/>
                </a:solidFill>
                <a:effectLst/>
                <a:latin typeface="+mn-lt"/>
                <a:ea typeface="+mn-ea"/>
                <a:cs typeface="+mn-cs"/>
              </a:rPr>
              <a:t> a los padres,</a:t>
            </a:r>
          </a:p>
          <a:p>
            <a:r>
              <a:rPr lang="en-US" sz="1200" b="1" i="0" u="sng" strike="noStrike" kern="1200" dirty="0">
                <a:solidFill>
                  <a:schemeClr val="tx1"/>
                </a:solidFill>
                <a:effectLst/>
                <a:latin typeface="+mn-lt"/>
                <a:ea typeface="+mn-ea"/>
                <a:cs typeface="+mn-cs"/>
                <a:hlinkClick r:id="rId4"/>
              </a:rPr>
              <a:t>Rom 15:9</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y para que los gentiles </a:t>
            </a:r>
            <a:r>
              <a:rPr lang="en-US" sz="1200" b="0" i="0" u="none" strike="noStrike" kern="1200" dirty="0" err="1">
                <a:solidFill>
                  <a:schemeClr val="tx1"/>
                </a:solidFill>
                <a:effectLst/>
                <a:latin typeface="+mn-lt"/>
                <a:ea typeface="+mn-ea"/>
                <a:cs typeface="+mn-cs"/>
              </a:rPr>
              <a:t>glorifiquen</a:t>
            </a:r>
            <a:r>
              <a:rPr lang="en-US" sz="1200" b="0" i="0" u="none" strike="noStrike" kern="1200" dirty="0">
                <a:solidFill>
                  <a:schemeClr val="tx1"/>
                </a:solidFill>
                <a:effectLst/>
                <a:latin typeface="+mn-lt"/>
                <a:ea typeface="+mn-ea"/>
                <a:cs typeface="+mn-cs"/>
              </a:rPr>
              <a:t> a Dios por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misericordia,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escrito</a:t>
            </a:r>
            <a:r>
              <a:rPr lang="en-US" sz="1200" b="0" i="0" u="none" strike="noStrike" kern="1200" dirty="0">
                <a:solidFill>
                  <a:schemeClr val="tx1"/>
                </a:solidFill>
                <a:effectLst/>
                <a:latin typeface="+mn-lt"/>
                <a:ea typeface="+mn-ea"/>
                <a:cs typeface="+mn-cs"/>
              </a:rPr>
              <a:t>: Por tanto,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confesaré</a:t>
            </a:r>
            <a:r>
              <a:rPr lang="en-US" sz="1200" b="0" i="0" u="none" strike="noStrike" kern="1200" dirty="0">
                <a:solidFill>
                  <a:schemeClr val="tx1"/>
                </a:solidFill>
                <a:effectLst/>
                <a:latin typeface="+mn-lt"/>
                <a:ea typeface="+mn-ea"/>
                <a:cs typeface="+mn-cs"/>
              </a:rPr>
              <a:t> entre los gentiles, Y </a:t>
            </a:r>
            <a:r>
              <a:rPr lang="en-US" sz="1200" b="0" i="0" u="none" strike="noStrike" kern="1200" dirty="0" err="1">
                <a:solidFill>
                  <a:schemeClr val="tx1"/>
                </a:solidFill>
                <a:effectLst/>
                <a:latin typeface="+mn-lt"/>
                <a:ea typeface="+mn-ea"/>
                <a:cs typeface="+mn-cs"/>
              </a:rPr>
              <a:t>cantaré</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nombre</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5"/>
              </a:rPr>
              <a:t>Rom 15:10</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otra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vez</a:t>
            </a:r>
            <a:r>
              <a:rPr lang="en-US" sz="1200" b="0" i="0" u="none" strike="noStrike" kern="1200" dirty="0">
                <a:solidFill>
                  <a:schemeClr val="tx1"/>
                </a:solidFill>
                <a:effectLst/>
                <a:latin typeface="+mn-lt"/>
                <a:ea typeface="+mn-ea"/>
                <a:cs typeface="+mn-cs"/>
              </a:rPr>
              <a:t> dice: </a:t>
            </a:r>
            <a:r>
              <a:rPr lang="en-US" sz="1200" b="0" i="0" u="none" strike="noStrike" kern="1200" dirty="0" err="1">
                <a:solidFill>
                  <a:schemeClr val="tx1"/>
                </a:solidFill>
                <a:effectLst/>
                <a:latin typeface="+mn-lt"/>
                <a:ea typeface="+mn-ea"/>
                <a:cs typeface="+mn-cs"/>
              </a:rPr>
              <a:t>Alegraos</a:t>
            </a:r>
            <a:r>
              <a:rPr lang="en-US" sz="1200" b="0" i="0" u="none" strike="noStrike" kern="1200" dirty="0">
                <a:solidFill>
                  <a:schemeClr val="tx1"/>
                </a:solidFill>
                <a:effectLst/>
                <a:latin typeface="+mn-lt"/>
                <a:ea typeface="+mn-ea"/>
                <a:cs typeface="+mn-cs"/>
              </a:rPr>
              <a:t>, gentiles, con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pueblo.</a:t>
            </a:r>
          </a:p>
          <a:p>
            <a:r>
              <a:rPr lang="en-US" sz="1200" b="1" i="0" u="sng" strike="noStrike" kern="1200" dirty="0">
                <a:solidFill>
                  <a:schemeClr val="tx1"/>
                </a:solidFill>
                <a:effectLst/>
                <a:latin typeface="+mn-lt"/>
                <a:ea typeface="+mn-ea"/>
                <a:cs typeface="+mn-cs"/>
                <a:hlinkClick r:id="rId6"/>
              </a:rPr>
              <a:t>Rom 15:11</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otra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vez</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Alabad</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Señor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los gentiles, Y </a:t>
            </a:r>
            <a:r>
              <a:rPr lang="en-US" sz="1200" b="0" i="0" u="none" strike="noStrike" kern="1200" dirty="0" err="1">
                <a:solidFill>
                  <a:schemeClr val="tx1"/>
                </a:solidFill>
                <a:effectLst/>
                <a:latin typeface="+mn-lt"/>
                <a:ea typeface="+mn-ea"/>
                <a:cs typeface="+mn-cs"/>
              </a:rPr>
              <a:t>magnificadle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los pueblos.</a:t>
            </a:r>
          </a:p>
          <a:p>
            <a:r>
              <a:rPr lang="en-US" sz="1200" b="1" i="0" u="sng" strike="noStrike" kern="1200" dirty="0">
                <a:solidFill>
                  <a:schemeClr val="tx1"/>
                </a:solidFill>
                <a:effectLst/>
                <a:latin typeface="+mn-lt"/>
                <a:ea typeface="+mn-ea"/>
                <a:cs typeface="+mn-cs"/>
                <a:hlinkClick r:id="rId7"/>
              </a:rPr>
              <a:t>Rom 15:12</a:t>
            </a:r>
            <a:r>
              <a:rPr lang="en-US" sz="1200" b="0" i="0" u="none" strike="noStrike" kern="1200" dirty="0">
                <a:solidFill>
                  <a:schemeClr val="tx1"/>
                </a:solidFill>
                <a:effectLst/>
                <a:latin typeface="+mn-lt"/>
                <a:ea typeface="+mn-ea"/>
                <a:cs typeface="+mn-cs"/>
                <a:hlinkClick r:id="rId7"/>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otra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vez</a:t>
            </a:r>
            <a:r>
              <a:rPr lang="en-US" sz="1200" b="0" i="0" u="none" strike="noStrike" kern="1200" dirty="0">
                <a:solidFill>
                  <a:schemeClr val="tx1"/>
                </a:solidFill>
                <a:effectLst/>
                <a:latin typeface="+mn-lt"/>
                <a:ea typeface="+mn-ea"/>
                <a:cs typeface="+mn-cs"/>
              </a:rPr>
              <a:t> dice </a:t>
            </a:r>
            <a:r>
              <a:rPr lang="en-US" sz="1200" b="0" i="0" u="none" strike="noStrike" kern="1200" dirty="0" err="1">
                <a:solidFill>
                  <a:schemeClr val="tx1"/>
                </a:solidFill>
                <a:effectLst/>
                <a:latin typeface="+mn-lt"/>
                <a:ea typeface="+mn-ea"/>
                <a:cs typeface="+mn-cs"/>
              </a:rPr>
              <a:t>Isaías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Estará</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raíz</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Isaí</a:t>
            </a:r>
            <a:r>
              <a:rPr lang="en-US" sz="1200" b="0" i="0" u="none" strike="noStrike" kern="1200" dirty="0">
                <a:solidFill>
                  <a:schemeClr val="tx1"/>
                </a:solidFill>
                <a:effectLst/>
                <a:latin typeface="+mn-lt"/>
                <a:ea typeface="+mn-ea"/>
                <a:cs typeface="+mn-cs"/>
              </a:rPr>
              <a:t>, Y el que se </a:t>
            </a:r>
            <a:r>
              <a:rPr lang="en-US" sz="1200" b="0" i="0" u="none" strike="noStrike" kern="1200" dirty="0" err="1">
                <a:solidFill>
                  <a:schemeClr val="tx1"/>
                </a:solidFill>
                <a:effectLst/>
                <a:latin typeface="+mn-lt"/>
                <a:ea typeface="+mn-ea"/>
                <a:cs typeface="+mn-cs"/>
              </a:rPr>
              <a:t>levantará</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regir</a:t>
            </a:r>
            <a:r>
              <a:rPr lang="en-US" sz="1200" b="0" i="0" u="none" strike="noStrike" kern="1200" dirty="0">
                <a:solidFill>
                  <a:schemeClr val="tx1"/>
                </a:solidFill>
                <a:effectLst/>
                <a:latin typeface="+mn-lt"/>
                <a:ea typeface="+mn-ea"/>
                <a:cs typeface="+mn-cs"/>
              </a:rPr>
              <a:t> los gentiles; Los gentiles </a:t>
            </a:r>
            <a:r>
              <a:rPr lang="en-US" sz="1200" b="0" i="0" u="none" strike="noStrike" kern="1200" dirty="0" err="1">
                <a:solidFill>
                  <a:schemeClr val="tx1"/>
                </a:solidFill>
                <a:effectLst/>
                <a:latin typeface="+mn-lt"/>
                <a:ea typeface="+mn-ea"/>
                <a:cs typeface="+mn-cs"/>
              </a:rPr>
              <a:t>esperarán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8"/>
              </a:rPr>
              <a:t>Rom 15:13</a:t>
            </a:r>
            <a:r>
              <a:rPr lang="en-US" sz="1200" b="0" i="0" u="none" strike="noStrike" kern="1200" dirty="0">
                <a:solidFill>
                  <a:schemeClr val="tx1"/>
                </a:solidFill>
                <a:effectLst/>
                <a:latin typeface="+mn-lt"/>
                <a:ea typeface="+mn-ea"/>
                <a:cs typeface="+mn-cs"/>
                <a:hlinkClick r:id="rId8"/>
              </a:rPr>
              <a:t> </a:t>
            </a:r>
            <a:r>
              <a:rPr lang="en-US" sz="1200" b="0" i="0" u="none" strike="noStrike" kern="1200" dirty="0">
                <a:solidFill>
                  <a:schemeClr val="tx1"/>
                </a:solidFill>
                <a:effectLst/>
                <a:latin typeface="+mn-lt"/>
                <a:ea typeface="+mn-ea"/>
                <a:cs typeface="+mn-cs"/>
              </a:rPr>
              <a:t> Y el Dios de </a:t>
            </a:r>
            <a:r>
              <a:rPr lang="en-US" sz="1200" b="0" i="0" u="none" strike="noStrike" kern="1200" dirty="0" err="1">
                <a:solidFill>
                  <a:schemeClr val="tx1"/>
                </a:solidFill>
                <a:effectLst/>
                <a:latin typeface="+mn-lt"/>
                <a:ea typeface="+mn-ea"/>
                <a:cs typeface="+mn-cs"/>
              </a:rPr>
              <a:t>esperanza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llene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todo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gozo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paz</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creer</a:t>
            </a:r>
            <a:r>
              <a:rPr lang="en-US" sz="1200" b="0" i="0" u="none" strike="noStrike" kern="1200" dirty="0">
                <a:solidFill>
                  <a:schemeClr val="tx1"/>
                </a:solidFill>
                <a:effectLst/>
                <a:latin typeface="+mn-lt"/>
                <a:ea typeface="+mn-ea"/>
                <a:cs typeface="+mn-cs"/>
              </a:rPr>
              <a:t>, para que </a:t>
            </a:r>
            <a:r>
              <a:rPr lang="en-US" sz="1200" b="0" i="0" u="none" strike="noStrike" kern="1200" dirty="0" err="1">
                <a:solidFill>
                  <a:schemeClr val="tx1"/>
                </a:solidFill>
                <a:effectLst/>
                <a:latin typeface="+mn-lt"/>
                <a:ea typeface="+mn-ea"/>
                <a:cs typeface="+mn-cs"/>
              </a:rPr>
              <a:t>abundéis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esperanza</a:t>
            </a:r>
            <a:r>
              <a:rPr lang="en-US" sz="1200" b="0" i="0" u="none" strike="noStrike" kern="1200" dirty="0">
                <a:solidFill>
                  <a:schemeClr val="tx1"/>
                </a:solidFill>
                <a:effectLst/>
                <a:latin typeface="+mn-lt"/>
                <a:ea typeface="+mn-ea"/>
                <a:cs typeface="+mn-cs"/>
              </a:rPr>
              <a:t> por el </a:t>
            </a:r>
            <a:r>
              <a:rPr lang="en-US" sz="1200" b="0" i="0" u="none" strike="noStrike" kern="1200" dirty="0" err="1">
                <a:solidFill>
                  <a:schemeClr val="tx1"/>
                </a:solidFill>
                <a:effectLst/>
                <a:latin typeface="+mn-lt"/>
                <a:ea typeface="+mn-ea"/>
                <a:cs typeface="+mn-cs"/>
              </a:rPr>
              <a:t>poder</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Espíritu</a:t>
            </a:r>
            <a:r>
              <a:rPr lang="en-US" sz="1200" b="0" i="0" u="none" strike="noStrike" kern="1200" dirty="0">
                <a:solidFill>
                  <a:schemeClr val="tx1"/>
                </a:solidFill>
                <a:effectLst/>
                <a:latin typeface="+mn-lt"/>
                <a:ea typeface="+mn-ea"/>
                <a:cs typeface="+mn-cs"/>
              </a:rPr>
              <a:t> Santo.</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40</a:t>
            </a:fld>
            <a:endParaRPr lang="en-US"/>
          </a:p>
        </p:txBody>
      </p:sp>
    </p:spTree>
    <p:extLst>
      <p:ext uri="{BB962C8B-B14F-4D97-AF65-F5344CB8AC3E}">
        <p14:creationId xmlns:p14="http://schemas.microsoft.com/office/powerpoint/2010/main" val="25542917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41</a:t>
            </a:fld>
            <a:endParaRPr lang="en-US"/>
          </a:p>
        </p:txBody>
      </p:sp>
    </p:spTree>
    <p:extLst>
      <p:ext uri="{BB962C8B-B14F-4D97-AF65-F5344CB8AC3E}">
        <p14:creationId xmlns:p14="http://schemas.microsoft.com/office/powerpoint/2010/main" val="3330382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pPr>
              <a:defRPr sz="1200">
                <a:latin typeface="Calibri"/>
                <a:ea typeface="Calibri"/>
                <a:cs typeface="Calibri"/>
                <a:sym typeface="Calibri"/>
              </a:defRPr>
            </a:pPr>
            <a:r>
              <a:rPr dirty="0"/>
              <a:t>Fundación para </a:t>
            </a:r>
            <a:r>
              <a:rPr dirty="0" err="1"/>
              <a:t>todos</a:t>
            </a:r>
            <a:r>
              <a:rPr dirty="0"/>
              <a:t> los </a:t>
            </a:r>
            <a:r>
              <a:rPr dirty="0" err="1"/>
              <a:t>pactos</a:t>
            </a:r>
            <a:r>
              <a:rPr dirty="0"/>
              <a:t> </a:t>
            </a:r>
            <a:r>
              <a:rPr dirty="0" err="1"/>
              <a:t>unilaterales</a:t>
            </a:r>
            <a:r>
              <a:rPr dirty="0"/>
              <a:t> de Dios con Israel </a:t>
            </a:r>
          </a:p>
          <a:p>
            <a:pPr>
              <a:defRPr sz="1200">
                <a:latin typeface="Calibri"/>
                <a:ea typeface="Calibri"/>
                <a:cs typeface="Calibri"/>
                <a:sym typeface="Calibri"/>
              </a:defRPr>
            </a:pPr>
            <a:r>
              <a:rPr dirty="0"/>
              <a:t>Gen 15:7-21</a:t>
            </a:r>
          </a:p>
          <a:p>
            <a:pPr>
              <a:defRPr sz="1200">
                <a:latin typeface="Calibri"/>
                <a:ea typeface="Calibri"/>
                <a:cs typeface="Calibri"/>
                <a:sym typeface="Calibri"/>
              </a:defRPr>
            </a:pPr>
            <a:r>
              <a:rPr dirty="0"/>
              <a:t>Gen 15:18</a:t>
            </a:r>
          </a:p>
          <a:p>
            <a:pPr>
              <a:defRPr sz="1200">
                <a:latin typeface="Calibri"/>
                <a:ea typeface="Calibri"/>
                <a:cs typeface="Calibri"/>
                <a:sym typeface="Calibri"/>
              </a:defRPr>
            </a:pPr>
            <a:r>
              <a:rPr dirty="0"/>
              <a:t>Gen 17:9-14 - </a:t>
            </a:r>
            <a:r>
              <a:rPr dirty="0" err="1"/>
              <a:t>Señal</a:t>
            </a:r>
            <a:r>
              <a:rPr dirty="0"/>
              <a:t>: </a:t>
            </a:r>
            <a:r>
              <a:rPr dirty="0" err="1"/>
              <a:t>circumcisión</a:t>
            </a:r>
            <a:endParaRPr dirty="0"/>
          </a:p>
          <a:p>
            <a:pPr>
              <a:defRPr sz="1200">
                <a:latin typeface="Calibri"/>
                <a:ea typeface="Calibri"/>
                <a:cs typeface="Calibri"/>
                <a:sym typeface="Calibri"/>
              </a:defRPr>
            </a:pPr>
            <a:r>
              <a:rPr dirty="0" err="1"/>
              <a:t>Confirmado</a:t>
            </a:r>
            <a:r>
              <a:rPr dirty="0"/>
              <a:t>: </a:t>
            </a:r>
            <a:r>
              <a:rPr dirty="0" err="1"/>
              <a:t>nacimiento</a:t>
            </a:r>
            <a:r>
              <a:rPr dirty="0"/>
              <a:t> de Isaac: Gen 17:19 y Jacob: Gen 28:12-13)</a:t>
            </a:r>
          </a:p>
          <a:p>
            <a:pPr>
              <a:defRPr sz="1200">
                <a:latin typeface="Calibri"/>
                <a:ea typeface="Calibri"/>
                <a:cs typeface="Calibri"/>
                <a:sym typeface="Calibri"/>
              </a:defRPr>
            </a:pPr>
            <a:endParaRPr dirty="0"/>
          </a:p>
          <a:p>
            <a:pPr>
              <a:defRPr sz="1200">
                <a:latin typeface="Calibri"/>
                <a:ea typeface="Calibri"/>
                <a:cs typeface="Calibri"/>
                <a:sym typeface="Calibri"/>
              </a:defRPr>
            </a:pPr>
            <a:endParaRPr dirty="0"/>
          </a:p>
        </p:txBody>
      </p:sp>
    </p:spTree>
    <p:extLst>
      <p:ext uri="{BB962C8B-B14F-4D97-AF65-F5344CB8AC3E}">
        <p14:creationId xmlns:p14="http://schemas.microsoft.com/office/powerpoint/2010/main" val="36214263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42</a:t>
            </a:fld>
            <a:endParaRPr lang="en-US"/>
          </a:p>
        </p:txBody>
      </p:sp>
    </p:spTree>
    <p:extLst>
      <p:ext uri="{BB962C8B-B14F-4D97-AF65-F5344CB8AC3E}">
        <p14:creationId xmlns:p14="http://schemas.microsoft.com/office/powerpoint/2010/main" val="3046753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Rom 11:28</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cuanto</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evangelio</a:t>
            </a:r>
            <a:r>
              <a:rPr lang="en-US" sz="1200" b="0" i="0" u="none" strike="noStrike" kern="1200" dirty="0">
                <a:solidFill>
                  <a:schemeClr val="tx1"/>
                </a:solidFill>
                <a:effectLst/>
                <a:latin typeface="+mn-lt"/>
                <a:ea typeface="+mn-ea"/>
                <a:cs typeface="+mn-cs"/>
              </a:rPr>
              <a:t>, son </a:t>
            </a:r>
            <a:r>
              <a:rPr lang="en-US" sz="1200" b="0" i="0" u="none" strike="noStrike" kern="1200" dirty="0" err="1">
                <a:solidFill>
                  <a:schemeClr val="tx1"/>
                </a:solidFill>
                <a:effectLst/>
                <a:latin typeface="+mn-lt"/>
                <a:ea typeface="+mn-ea"/>
                <a:cs typeface="+mn-cs"/>
              </a:rPr>
              <a:t>enemigos</a:t>
            </a:r>
            <a:r>
              <a:rPr lang="en-US" sz="1200" b="0" i="0" u="none" strike="noStrike" kern="1200" dirty="0">
                <a:solidFill>
                  <a:schemeClr val="tx1"/>
                </a:solidFill>
                <a:effectLst/>
                <a:latin typeface="+mn-lt"/>
                <a:ea typeface="+mn-ea"/>
                <a:cs typeface="+mn-cs"/>
              </a:rPr>
              <a:t> por causa de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cuanto</a:t>
            </a:r>
            <a:r>
              <a:rPr lang="en-US" sz="1200" b="0" i="0" u="none" strike="noStrike" kern="1200" dirty="0">
                <a:solidFill>
                  <a:schemeClr val="tx1"/>
                </a:solidFill>
                <a:effectLst/>
                <a:latin typeface="+mn-lt"/>
                <a:ea typeface="+mn-ea"/>
                <a:cs typeface="+mn-cs"/>
              </a:rPr>
              <a:t> a la </a:t>
            </a:r>
            <a:r>
              <a:rPr lang="en-US" sz="1200" b="0" i="0" u="none" strike="noStrike" kern="1200" dirty="0" err="1">
                <a:solidFill>
                  <a:schemeClr val="tx1"/>
                </a:solidFill>
                <a:effectLst/>
                <a:latin typeface="+mn-lt"/>
                <a:ea typeface="+mn-ea"/>
                <a:cs typeface="+mn-cs"/>
              </a:rPr>
              <a:t>elección</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de Dios,</a:t>
            </a:r>
            <a:r>
              <a:rPr lang="en-US" sz="1200" b="0" i="0" u="none" strike="noStrike" kern="1200" dirty="0">
                <a:solidFill>
                  <a:schemeClr val="tx1"/>
                </a:solidFill>
                <a:effectLst/>
                <a:latin typeface="+mn-lt"/>
                <a:ea typeface="+mn-ea"/>
                <a:cs typeface="+mn-cs"/>
              </a:rPr>
              <a:t> son </a:t>
            </a:r>
            <a:r>
              <a:rPr lang="en-US" sz="1200" b="0" i="0" u="none" strike="noStrike" kern="1200" dirty="0" err="1">
                <a:solidFill>
                  <a:schemeClr val="tx1"/>
                </a:solidFill>
                <a:effectLst/>
                <a:latin typeface="+mn-lt"/>
                <a:ea typeface="+mn-ea"/>
                <a:cs typeface="+mn-cs"/>
              </a:rPr>
              <a:t>amados</a:t>
            </a:r>
            <a:r>
              <a:rPr lang="en-US" sz="1200" b="0" i="0" u="none" strike="noStrike" kern="1200" dirty="0">
                <a:solidFill>
                  <a:schemeClr val="tx1"/>
                </a:solidFill>
                <a:effectLst/>
                <a:latin typeface="+mn-lt"/>
                <a:ea typeface="+mn-ea"/>
                <a:cs typeface="+mn-cs"/>
              </a:rPr>
              <a:t> por causa de los padres;</a:t>
            </a:r>
          </a:p>
          <a:p>
            <a:r>
              <a:rPr lang="en-US" sz="1200" b="1" i="0" u="sng" strike="noStrike" kern="1200" dirty="0">
                <a:solidFill>
                  <a:schemeClr val="tx1"/>
                </a:solidFill>
                <a:effectLst/>
                <a:latin typeface="+mn-lt"/>
                <a:ea typeface="+mn-ea"/>
                <a:cs typeface="+mn-cs"/>
                <a:hlinkClick r:id="rId4"/>
              </a:rPr>
              <a:t>Rom 11:29</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dones</a:t>
            </a:r>
            <a:r>
              <a:rPr lang="en-US" sz="1200" b="0" i="0" u="none" strike="noStrike" kern="1200" dirty="0">
                <a:solidFill>
                  <a:schemeClr val="tx1"/>
                </a:solidFill>
                <a:effectLst/>
                <a:latin typeface="+mn-lt"/>
                <a:ea typeface="+mn-ea"/>
                <a:cs typeface="+mn-cs"/>
              </a:rPr>
              <a:t> y el </a:t>
            </a:r>
            <a:r>
              <a:rPr lang="en-US" sz="1200" b="0" i="0" u="none" strike="noStrike" kern="1200" dirty="0" err="1">
                <a:solidFill>
                  <a:schemeClr val="tx1"/>
                </a:solidFill>
                <a:effectLst/>
                <a:latin typeface="+mn-lt"/>
                <a:ea typeface="+mn-ea"/>
                <a:cs typeface="+mn-cs"/>
              </a:rPr>
              <a:t>llamamiento</a:t>
            </a:r>
            <a:r>
              <a:rPr lang="en-US" sz="1200" b="0" i="0" u="none" strike="noStrike" kern="1200" dirty="0">
                <a:solidFill>
                  <a:schemeClr val="tx1"/>
                </a:solidFill>
                <a:effectLst/>
                <a:latin typeface="+mn-lt"/>
                <a:ea typeface="+mn-ea"/>
                <a:cs typeface="+mn-cs"/>
              </a:rPr>
              <a:t> de Dios son </a:t>
            </a:r>
            <a:r>
              <a:rPr lang="en-US" sz="1200" b="0" i="0" u="none" strike="noStrike" kern="1200" dirty="0" err="1">
                <a:solidFill>
                  <a:schemeClr val="tx1"/>
                </a:solidFill>
                <a:effectLst/>
                <a:latin typeface="+mn-lt"/>
                <a:ea typeface="+mn-ea"/>
                <a:cs typeface="+mn-cs"/>
              </a:rPr>
              <a:t>irrevocables</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43</a:t>
            </a:fld>
            <a:endParaRPr lang="en-US"/>
          </a:p>
        </p:txBody>
      </p:sp>
    </p:spTree>
    <p:extLst>
      <p:ext uri="{BB962C8B-B14F-4D97-AF65-F5344CB8AC3E}">
        <p14:creationId xmlns:p14="http://schemas.microsoft.com/office/powerpoint/2010/main" val="41256851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44</a:t>
            </a:fld>
            <a:endParaRPr lang="en-US"/>
          </a:p>
        </p:txBody>
      </p:sp>
    </p:spTree>
    <p:extLst>
      <p:ext uri="{BB962C8B-B14F-4D97-AF65-F5344CB8AC3E}">
        <p14:creationId xmlns:p14="http://schemas.microsoft.com/office/powerpoint/2010/main" val="1667788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noRot="1" noChangeAspect="1"/>
          </p:cNvSpPr>
          <p:nvPr>
            <p:ph type="sldImg"/>
          </p:nvPr>
        </p:nvSpPr>
        <p:spPr>
          <a:xfrm>
            <a:off x="381000" y="685800"/>
            <a:ext cx="6096000" cy="3429000"/>
          </a:xfrm>
          <a:prstGeom prst="rect">
            <a:avLst/>
          </a:prstGeom>
        </p:spPr>
        <p:txBody>
          <a:bodyPr/>
          <a:lstStyle/>
          <a:p>
            <a:endParaRPr/>
          </a:p>
        </p:txBody>
      </p:sp>
      <p:sp>
        <p:nvSpPr>
          <p:cNvPr id="574" name="Shape 574"/>
          <p:cNvSpPr>
            <a:spLocks noGrp="1"/>
          </p:cNvSpPr>
          <p:nvPr>
            <p:ph type="body" sz="quarter" idx="1"/>
          </p:nvPr>
        </p:nvSpPr>
        <p:spPr>
          <a:prstGeom prst="rect">
            <a:avLst/>
          </a:prstGeom>
        </p:spPr>
        <p:txBody>
          <a:bodyPr/>
          <a:lstStyle/>
          <a:p>
            <a:pPr marL="342900" indent="-342900">
              <a:lnSpc>
                <a:spcPct val="115000"/>
              </a:lnSpc>
              <a:buSzPct val="100000"/>
              <a:buChar char="▪"/>
              <a:defRPr sz="1900">
                <a:latin typeface="Calibri"/>
                <a:ea typeface="Calibri"/>
                <a:cs typeface="Calibri"/>
                <a:sym typeface="Calibri"/>
              </a:defRPr>
            </a:pPr>
            <a:r>
              <a:t>Predice el perdón de Israel </a:t>
            </a:r>
            <a:r>
              <a:rPr i="1"/>
              <a:t>Jer. 31:34.</a:t>
            </a:r>
          </a:p>
          <a:p>
            <a:pPr marL="342900" indent="-342900">
              <a:lnSpc>
                <a:spcPct val="115000"/>
              </a:lnSpc>
              <a:buSzPct val="100000"/>
              <a:buChar char="▪"/>
              <a:defRPr sz="1900">
                <a:latin typeface="Calibri"/>
                <a:ea typeface="Calibri"/>
                <a:cs typeface="Calibri"/>
                <a:sym typeface="Calibri"/>
              </a:defRPr>
            </a:pPr>
            <a:r>
              <a:t>Garantiza la regeneración de Israel, que es la base para el Reino Mesiánico </a:t>
            </a:r>
            <a:r>
              <a:rPr i="1"/>
              <a:t>Jer. 31: 31-34; Isa. 55:3; 59:21; 61: 8; Ez. 16: 60-62; 36: 24-28; 37:26-27.</a:t>
            </a:r>
          </a:p>
          <a:p>
            <a:pPr marL="342900" indent="-342900">
              <a:lnSpc>
                <a:spcPct val="115000"/>
              </a:lnSpc>
              <a:buSzPct val="100000"/>
              <a:buChar char="▪"/>
              <a:defRPr sz="1900">
                <a:latin typeface="Calibri"/>
                <a:ea typeface="Calibri"/>
                <a:cs typeface="Calibri"/>
                <a:sym typeface="Calibri"/>
              </a:defRPr>
            </a:pPr>
            <a:r>
              <a:t>Promete que el Espíritu Santo morará en Israel durante el Reino Mesiánico </a:t>
            </a:r>
            <a:r>
              <a:rPr i="1"/>
              <a:t>Ez. 36:26-27</a:t>
            </a:r>
          </a:p>
          <a:p>
            <a:pPr marL="342900" indent="-342900">
              <a:lnSpc>
                <a:spcPct val="115000"/>
              </a:lnSpc>
              <a:buSzPct val="100000"/>
              <a:buChar char="▪"/>
              <a:defRPr sz="1900">
                <a:latin typeface="Calibri"/>
                <a:ea typeface="Calibri"/>
                <a:cs typeface="Calibri"/>
                <a:sym typeface="Calibri"/>
              </a:defRPr>
            </a:pPr>
            <a:r>
              <a:t>Se cumplirá literalmente a Israel en el Reino Mesiánico; los gentiles en la Era de la Iglesia pueden experimentar la regeneración por la fe en el Mesías </a:t>
            </a:r>
            <a:r>
              <a:rPr i="1"/>
              <a:t>Lc. 22:20; 1 Cor. 11:25.</a:t>
            </a:r>
          </a:p>
          <a:p>
            <a:pPr>
              <a:defRPr sz="1900">
                <a:latin typeface="Calibri"/>
                <a:ea typeface="Calibri"/>
                <a:cs typeface="Calibri"/>
                <a:sym typeface="Calibri"/>
              </a:defRPr>
            </a:pPr>
            <a:endParaRPr i="1"/>
          </a:p>
        </p:txBody>
      </p:sp>
    </p:spTree>
    <p:extLst>
      <p:ext uri="{BB962C8B-B14F-4D97-AF65-F5344CB8AC3E}">
        <p14:creationId xmlns:p14="http://schemas.microsoft.com/office/powerpoint/2010/main" val="4047376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Act 17:11</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eran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más</a:t>
            </a:r>
            <a:r>
              <a:rPr lang="en-US" sz="1200" b="0" i="0" u="none" strike="noStrike" kern="1200" dirty="0">
                <a:solidFill>
                  <a:schemeClr val="tx1"/>
                </a:solidFill>
                <a:effectLst/>
                <a:latin typeface="+mn-lt"/>
                <a:ea typeface="+mn-ea"/>
                <a:cs typeface="+mn-cs"/>
              </a:rPr>
              <a:t> nobles que los de </a:t>
            </a:r>
            <a:r>
              <a:rPr lang="en-US" sz="1200" b="0" i="0" u="none" strike="noStrike" kern="1200" dirty="0" err="1">
                <a:solidFill>
                  <a:schemeClr val="tx1"/>
                </a:solidFill>
                <a:effectLst/>
                <a:latin typeface="+mn-lt"/>
                <a:ea typeface="+mn-ea"/>
                <a:cs typeface="+mn-cs"/>
              </a:rPr>
              <a:t>Tesalónica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recibieron</a:t>
            </a:r>
            <a:r>
              <a:rPr lang="en-US" sz="1200" b="0" i="0" u="none" strike="noStrike" kern="1200" dirty="0">
                <a:solidFill>
                  <a:schemeClr val="tx1"/>
                </a:solidFill>
                <a:effectLst/>
                <a:latin typeface="+mn-lt"/>
                <a:ea typeface="+mn-ea"/>
                <a:cs typeface="+mn-cs"/>
              </a:rPr>
              <a:t> la palabra con </a:t>
            </a:r>
            <a:r>
              <a:rPr lang="en-US" sz="1200" b="0" i="0" u="none" strike="noStrike" kern="1200" dirty="0" err="1">
                <a:solidFill>
                  <a:schemeClr val="tx1"/>
                </a:solidFill>
                <a:effectLst/>
                <a:latin typeface="+mn-lt"/>
                <a:ea typeface="+mn-ea"/>
                <a:cs typeface="+mn-cs"/>
              </a:rPr>
              <a:t>toda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solicitud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escudriñando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diariamente</a:t>
            </a:r>
            <a:r>
              <a:rPr lang="en-US" sz="1200" b="0" i="0" u="none" strike="noStrike" kern="1200" dirty="0">
                <a:solidFill>
                  <a:schemeClr val="tx1"/>
                </a:solidFill>
                <a:effectLst/>
                <a:latin typeface="+mn-lt"/>
                <a:ea typeface="+mn-ea"/>
                <a:cs typeface="+mn-cs"/>
              </a:rPr>
              <a:t> las </a:t>
            </a:r>
            <a:r>
              <a:rPr lang="en-US" sz="1200" b="0" i="0" u="none" strike="noStrike" kern="1200" dirty="0" err="1">
                <a:solidFill>
                  <a:schemeClr val="tx1"/>
                </a:solidFill>
                <a:effectLst/>
                <a:latin typeface="+mn-lt"/>
                <a:ea typeface="+mn-ea"/>
                <a:cs typeface="+mn-cs"/>
              </a:rPr>
              <a:t>Escrituras</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para </a:t>
            </a:r>
            <a:r>
              <a:rPr lang="en-US" sz="1200" b="0" i="1" u="none" strike="noStrike" kern="1200" dirty="0" err="1">
                <a:solidFill>
                  <a:schemeClr val="tx1"/>
                </a:solidFill>
                <a:effectLst/>
                <a:latin typeface="+mn-lt"/>
                <a:ea typeface="+mn-ea"/>
                <a:cs typeface="+mn-cs"/>
              </a:rPr>
              <a:t>ver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cosas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eran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7</a:t>
            </a:fld>
            <a:endParaRPr lang="en-US"/>
          </a:p>
        </p:txBody>
      </p:sp>
    </p:spTree>
    <p:extLst>
      <p:ext uri="{BB962C8B-B14F-4D97-AF65-F5344CB8AC3E}">
        <p14:creationId xmlns:p14="http://schemas.microsoft.com/office/powerpoint/2010/main" val="255569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Rom 9:4</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que son </a:t>
            </a:r>
            <a:r>
              <a:rPr lang="en-US" sz="1200" b="0" i="0" u="none" strike="noStrike" kern="1200" dirty="0" err="1">
                <a:solidFill>
                  <a:schemeClr val="tx1"/>
                </a:solidFill>
                <a:effectLst/>
                <a:latin typeface="+mn-lt"/>
                <a:ea typeface="+mn-ea"/>
                <a:cs typeface="+mn-cs"/>
              </a:rPr>
              <a:t>israelitas</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quienes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pertenece</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adopción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hijos</a:t>
            </a:r>
            <a:r>
              <a:rPr lang="en-US" sz="1200" b="0" i="0" u="none" strike="noStrike" kern="1200" dirty="0">
                <a:solidFill>
                  <a:schemeClr val="tx1"/>
                </a:solidFill>
                <a:effectLst/>
                <a:latin typeface="+mn-lt"/>
                <a:ea typeface="+mn-ea"/>
                <a:cs typeface="+mn-cs"/>
              </a:rPr>
              <a:t>, y la gloria, los </a:t>
            </a:r>
            <a:r>
              <a:rPr lang="en-US" sz="1200" b="0" i="0" u="none" strike="noStrike" kern="1200" dirty="0" err="1">
                <a:solidFill>
                  <a:schemeClr val="tx1"/>
                </a:solidFill>
                <a:effectLst/>
                <a:latin typeface="+mn-lt"/>
                <a:ea typeface="+mn-ea"/>
                <a:cs typeface="+mn-cs"/>
              </a:rPr>
              <a:t>pactos</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promulgación</a:t>
            </a:r>
            <a:r>
              <a:rPr lang="en-US" sz="1200" b="0" i="0" u="none" strike="noStrike" kern="1200" dirty="0">
                <a:solidFill>
                  <a:schemeClr val="tx1"/>
                </a:solidFill>
                <a:effectLst/>
                <a:latin typeface="+mn-lt"/>
                <a:ea typeface="+mn-ea"/>
                <a:cs typeface="+mn-cs"/>
              </a:rPr>
              <a:t> de la ley, el </a:t>
            </a:r>
            <a:r>
              <a:rPr lang="en-US" sz="1200" b="0" i="0" u="none" strike="noStrike" kern="1200" dirty="0" err="1">
                <a:solidFill>
                  <a:schemeClr val="tx1"/>
                </a:solidFill>
                <a:effectLst/>
                <a:latin typeface="+mn-lt"/>
                <a:ea typeface="+mn-ea"/>
                <a:cs typeface="+mn-cs"/>
              </a:rPr>
              <a:t>culto</a:t>
            </a:r>
            <a:r>
              <a:rPr lang="en-US" sz="1200" b="0" i="0" u="none" strike="noStrike" kern="1200" dirty="0">
                <a:solidFill>
                  <a:schemeClr val="tx1"/>
                </a:solidFill>
                <a:effectLst/>
                <a:latin typeface="+mn-lt"/>
                <a:ea typeface="+mn-ea"/>
                <a:cs typeface="+mn-cs"/>
              </a:rPr>
              <a:t> y las </a:t>
            </a:r>
            <a:r>
              <a:rPr lang="en-US" sz="1200" b="0" i="0" u="none" strike="noStrike" kern="1200" dirty="0" err="1">
                <a:solidFill>
                  <a:schemeClr val="tx1"/>
                </a:solidFill>
                <a:effectLst/>
                <a:latin typeface="+mn-lt"/>
                <a:ea typeface="+mn-ea"/>
                <a:cs typeface="+mn-cs"/>
              </a:rPr>
              <a:t>promesas</a:t>
            </a:r>
            <a:r>
              <a:rPr lang="en-US" sz="1200" b="0" i="0" u="none" strike="noStrike" kern="1200" dirty="0">
                <a:solidFill>
                  <a:schemeClr val="tx1"/>
                </a:solidFill>
                <a:effectLst/>
                <a:latin typeface="+mn-lt"/>
                <a:ea typeface="+mn-ea"/>
                <a:cs typeface="+mn-cs"/>
              </a:rPr>
              <a:t>,</a:t>
            </a:r>
          </a:p>
          <a:p>
            <a:br>
              <a:rPr lang="en-US" dirty="0"/>
            </a:br>
            <a:r>
              <a:rPr lang="en-US" sz="1200" b="1" i="0" u="sng" strike="noStrike" kern="1200" dirty="0">
                <a:solidFill>
                  <a:schemeClr val="tx1"/>
                </a:solidFill>
                <a:effectLst/>
                <a:latin typeface="+mn-lt"/>
                <a:ea typeface="+mn-ea"/>
                <a:cs typeface="+mn-cs"/>
                <a:hlinkClick r:id="rId4"/>
              </a:rPr>
              <a:t>Heb 8:10</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PORQUE ESTE ES EL PACTO QUE YO HARÉ CON LA CASA DE ISRAEL DESPUÉS DE AQUELLOS DÍAS, DICE EL SEÑOR: PONDRÉ MIS LEYES EN LA MENTE DE ELLOS, Y LAS ESCRIBIRÉ SOBRE SUS CORAZONES. Y YO SERÉ SU DIOS, Y ELLOS SERÁN MI PUEBLO.</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8</a:t>
            </a:fld>
            <a:endParaRPr lang="en-US"/>
          </a:p>
        </p:txBody>
      </p:sp>
    </p:spTree>
    <p:extLst>
      <p:ext uri="{BB962C8B-B14F-4D97-AF65-F5344CB8AC3E}">
        <p14:creationId xmlns:p14="http://schemas.microsoft.com/office/powerpoint/2010/main" val="1123690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9</a:t>
            </a:fld>
            <a:endParaRPr lang="en-US"/>
          </a:p>
        </p:txBody>
      </p:sp>
    </p:spTree>
    <p:extLst>
      <p:ext uri="{BB962C8B-B14F-4D97-AF65-F5344CB8AC3E}">
        <p14:creationId xmlns:p14="http://schemas.microsoft.com/office/powerpoint/2010/main" val="3991053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Rom 11:1</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Digo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Acaso</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desechado</a:t>
            </a:r>
            <a:r>
              <a:rPr lang="en-US" sz="1200" b="0" i="0" u="none" strike="noStrike" kern="1200" dirty="0">
                <a:solidFill>
                  <a:schemeClr val="tx1"/>
                </a:solidFill>
                <a:effectLst/>
                <a:latin typeface="+mn-lt"/>
                <a:ea typeface="+mn-ea"/>
                <a:cs typeface="+mn-cs"/>
              </a:rPr>
              <a:t> Dios a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pueblo? ¡De </a:t>
            </a:r>
            <a:r>
              <a:rPr lang="en-US" sz="1200" b="0" i="0" u="none" strike="noStrike" kern="1200" dirty="0" err="1">
                <a:solidFill>
                  <a:schemeClr val="tx1"/>
                </a:solidFill>
                <a:effectLst/>
                <a:latin typeface="+mn-lt"/>
                <a:ea typeface="+mn-ea"/>
                <a:cs typeface="+mn-cs"/>
              </a:rPr>
              <a:t>ningún</a:t>
            </a:r>
            <a:r>
              <a:rPr lang="en-US" sz="1200" b="0" i="0" u="none" strike="noStrike" kern="1200" dirty="0">
                <a:solidFill>
                  <a:schemeClr val="tx1"/>
                </a:solidFill>
                <a:effectLst/>
                <a:latin typeface="+mn-lt"/>
                <a:ea typeface="+mn-ea"/>
                <a:cs typeface="+mn-cs"/>
              </a:rPr>
              <a:t> modo!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soy </a:t>
            </a:r>
            <a:r>
              <a:rPr lang="en-US" sz="1200" b="0" i="0" u="none" strike="noStrike" kern="1200" dirty="0" err="1">
                <a:solidFill>
                  <a:schemeClr val="tx1"/>
                </a:solidFill>
                <a:effectLst/>
                <a:latin typeface="+mn-lt"/>
                <a:ea typeface="+mn-ea"/>
                <a:cs typeface="+mn-cs"/>
              </a:rPr>
              <a:t>israelita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descendiente</a:t>
            </a:r>
            <a:r>
              <a:rPr lang="en-US" sz="1200" b="0" i="0" u="none" strike="noStrike" kern="1200" dirty="0">
                <a:solidFill>
                  <a:schemeClr val="tx1"/>
                </a:solidFill>
                <a:effectLst/>
                <a:latin typeface="+mn-lt"/>
                <a:ea typeface="+mn-ea"/>
                <a:cs typeface="+mn-cs"/>
              </a:rPr>
              <a:t> de Abraham, de la </a:t>
            </a:r>
            <a:r>
              <a:rPr lang="en-US" sz="1200" b="0" i="0" u="none" strike="noStrike" kern="1200" dirty="0" err="1">
                <a:solidFill>
                  <a:schemeClr val="tx1"/>
                </a:solidFill>
                <a:effectLst/>
                <a:latin typeface="+mn-lt"/>
                <a:ea typeface="+mn-ea"/>
                <a:cs typeface="+mn-cs"/>
              </a:rPr>
              <a:t>tribu</a:t>
            </a:r>
            <a:r>
              <a:rPr lang="en-US" sz="1200" b="0" i="0" u="none" strike="noStrike" kern="1200" dirty="0">
                <a:solidFill>
                  <a:schemeClr val="tx1"/>
                </a:solidFill>
                <a:effectLst/>
                <a:latin typeface="+mn-lt"/>
                <a:ea typeface="+mn-ea"/>
                <a:cs typeface="+mn-cs"/>
              </a:rPr>
              <a:t> de Benjamín.</a:t>
            </a:r>
          </a:p>
          <a:p>
            <a:r>
              <a:rPr lang="en-US" sz="1200" b="1" i="0" u="sng" strike="noStrike" kern="1200" dirty="0">
                <a:solidFill>
                  <a:schemeClr val="tx1"/>
                </a:solidFill>
                <a:effectLst/>
                <a:latin typeface="+mn-lt"/>
                <a:ea typeface="+mn-ea"/>
                <a:cs typeface="+mn-cs"/>
                <a:hlinkClick r:id="rId4"/>
              </a:rPr>
              <a:t>Rom 11:2</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Dios no ha </a:t>
            </a:r>
            <a:r>
              <a:rPr lang="en-US" sz="1200" b="0" i="0" u="none" strike="noStrike" kern="1200" dirty="0" err="1">
                <a:solidFill>
                  <a:schemeClr val="tx1"/>
                </a:solidFill>
                <a:effectLst/>
                <a:latin typeface="+mn-lt"/>
                <a:ea typeface="+mn-ea"/>
                <a:cs typeface="+mn-cs"/>
              </a:rPr>
              <a:t>desechado</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pueblo, al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conoció</a:t>
            </a:r>
            <a:r>
              <a:rPr lang="en-US" sz="1200" b="0" i="0" u="none" strike="noStrike" kern="1200" dirty="0">
                <a:solidFill>
                  <a:schemeClr val="tx1"/>
                </a:solidFill>
                <a:effectLst/>
                <a:latin typeface="+mn-lt"/>
                <a:ea typeface="+mn-ea"/>
                <a:cs typeface="+mn-cs"/>
              </a:rPr>
              <a:t> con </a:t>
            </a:r>
            <a:r>
              <a:rPr lang="en-US" sz="1200" b="0" i="0" u="none" strike="noStrike" kern="1200" dirty="0" err="1">
                <a:solidFill>
                  <a:schemeClr val="tx1"/>
                </a:solidFill>
                <a:effectLst/>
                <a:latin typeface="+mn-lt"/>
                <a:ea typeface="+mn-ea"/>
                <a:cs typeface="+mn-cs"/>
              </a:rPr>
              <a:t>anterioridad</a:t>
            </a:r>
            <a:r>
              <a:rPr lang="en-US" sz="1200" b="0" i="0" u="none" strike="noStrike" kern="1200" dirty="0">
                <a:solidFill>
                  <a:schemeClr val="tx1"/>
                </a:solidFill>
                <a:effectLst/>
                <a:latin typeface="+mn-lt"/>
                <a:ea typeface="+mn-ea"/>
                <a:cs typeface="+mn-cs"/>
              </a:rPr>
              <a:t>. ¿O no </a:t>
            </a:r>
            <a:r>
              <a:rPr lang="en-US" sz="1200" b="0" i="0" u="none" strike="noStrike" kern="1200" dirty="0" err="1">
                <a:solidFill>
                  <a:schemeClr val="tx1"/>
                </a:solidFill>
                <a:effectLst/>
                <a:latin typeface="+mn-lt"/>
                <a:ea typeface="+mn-ea"/>
                <a:cs typeface="+mn-cs"/>
              </a:rPr>
              <a:t>sabéis</a:t>
            </a:r>
            <a:r>
              <a:rPr lang="en-US" sz="1200" b="0" i="0" u="none" strike="noStrike" kern="1200" dirty="0">
                <a:solidFill>
                  <a:schemeClr val="tx1"/>
                </a:solidFill>
                <a:effectLst/>
                <a:latin typeface="+mn-lt"/>
                <a:ea typeface="+mn-ea"/>
                <a:cs typeface="+mn-cs"/>
              </a:rPr>
              <a:t> lo que dice la </a:t>
            </a:r>
            <a:r>
              <a:rPr lang="en-US" sz="1200" b="0" i="0" u="none" strike="noStrike" kern="1200" dirty="0" err="1">
                <a:solidFill>
                  <a:schemeClr val="tx1"/>
                </a:solidFill>
                <a:effectLst/>
                <a:latin typeface="+mn-lt"/>
                <a:ea typeface="+mn-ea"/>
                <a:cs typeface="+mn-cs"/>
              </a:rPr>
              <a:t>Escritura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el </a:t>
            </a:r>
            <a:r>
              <a:rPr lang="en-US" sz="1200" b="0" i="1" u="none" strike="noStrike" kern="1200" dirty="0" err="1">
                <a:solidFill>
                  <a:schemeClr val="tx1"/>
                </a:solidFill>
                <a:effectLst/>
                <a:latin typeface="+mn-lt"/>
                <a:ea typeface="+mn-ea"/>
                <a:cs typeface="+mn-cs"/>
              </a:rPr>
              <a:t>pasaje</a:t>
            </a:r>
            <a:r>
              <a:rPr lang="en-US" sz="1200" b="0" i="1"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Elías, </a:t>
            </a:r>
            <a:r>
              <a:rPr lang="en-US" sz="1200" b="0" i="0" u="none" strike="noStrike" kern="1200" dirty="0" err="1">
                <a:solidFill>
                  <a:schemeClr val="tx1"/>
                </a:solidFill>
                <a:effectLst/>
                <a:latin typeface="+mn-lt"/>
                <a:ea typeface="+mn-ea"/>
                <a:cs typeface="+mn-cs"/>
              </a:rPr>
              <a:t>cómo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suplica</a:t>
            </a:r>
            <a:r>
              <a:rPr lang="en-US" sz="1200" b="0" i="0" u="none" strike="noStrike" kern="1200" dirty="0">
                <a:solidFill>
                  <a:schemeClr val="tx1"/>
                </a:solidFill>
                <a:effectLst/>
                <a:latin typeface="+mn-lt"/>
                <a:ea typeface="+mn-ea"/>
                <a:cs typeface="+mn-cs"/>
              </a:rPr>
              <a:t> a Dios contra Israel:</a:t>
            </a:r>
          </a:p>
          <a:p>
            <a:r>
              <a:rPr lang="en-US" sz="1200" b="1" i="0" u="sng" strike="noStrike" kern="1200" dirty="0">
                <a:solidFill>
                  <a:schemeClr val="tx1"/>
                </a:solidFill>
                <a:effectLst/>
                <a:latin typeface="+mn-lt"/>
                <a:ea typeface="+mn-ea"/>
                <a:cs typeface="+mn-cs"/>
                <a:hlinkClick r:id="rId5"/>
              </a:rPr>
              <a:t>Rom 11:25</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quiero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hermanos</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ignoréis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misterio</a:t>
            </a:r>
            <a:r>
              <a:rPr lang="en-US" sz="1200" b="0" i="0" u="none" strike="noStrike" kern="1200" dirty="0">
                <a:solidFill>
                  <a:schemeClr val="tx1"/>
                </a:solidFill>
                <a:effectLst/>
                <a:latin typeface="+mn-lt"/>
                <a:ea typeface="+mn-ea"/>
                <a:cs typeface="+mn-cs"/>
              </a:rPr>
              <a:t>, para que no </a:t>
            </a:r>
            <a:r>
              <a:rPr lang="en-US" sz="1200" b="0" i="0" u="none" strike="noStrike" kern="1200" dirty="0" err="1">
                <a:solidFill>
                  <a:schemeClr val="tx1"/>
                </a:solidFill>
                <a:effectLst/>
                <a:latin typeface="+mn-lt"/>
                <a:ea typeface="+mn-ea"/>
                <a:cs typeface="+mn-cs"/>
              </a:rPr>
              <a:t>seáis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sabios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vuestra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propia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opinión</a:t>
            </a:r>
            <a:r>
              <a:rPr lang="en-US" sz="1200" b="0" i="0" u="none" strike="noStrike" kern="1200" dirty="0">
                <a:solidFill>
                  <a:schemeClr val="tx1"/>
                </a:solidFill>
                <a:effectLst/>
                <a:latin typeface="+mn-lt"/>
                <a:ea typeface="+mn-ea"/>
                <a:cs typeface="+mn-cs"/>
              </a:rPr>
              <a:t>: que a Israel le ha </a:t>
            </a:r>
            <a:r>
              <a:rPr lang="en-US" sz="1200" b="0" i="0" u="none" strike="noStrike" kern="1200" dirty="0" err="1">
                <a:solidFill>
                  <a:schemeClr val="tx1"/>
                </a:solidFill>
                <a:effectLst/>
                <a:latin typeface="+mn-lt"/>
                <a:ea typeface="+mn-ea"/>
                <a:cs typeface="+mn-cs"/>
              </a:rPr>
              <a:t>acontecido</a:t>
            </a:r>
            <a:r>
              <a:rPr lang="en-US" sz="1200" b="0" i="0" u="none" strike="noStrike" kern="1200" dirty="0">
                <a:solidFill>
                  <a:schemeClr val="tx1"/>
                </a:solidFill>
                <a:effectLst/>
                <a:latin typeface="+mn-lt"/>
                <a:ea typeface="+mn-ea"/>
                <a:cs typeface="+mn-cs"/>
              </a:rPr>
              <a:t> un </a:t>
            </a:r>
            <a:r>
              <a:rPr lang="en-US" sz="1200" b="0" i="0" u="none" strike="noStrike" kern="1200" dirty="0" err="1">
                <a:solidFill>
                  <a:schemeClr val="tx1"/>
                </a:solidFill>
                <a:effectLst/>
                <a:latin typeface="+mn-lt"/>
                <a:ea typeface="+mn-ea"/>
                <a:cs typeface="+mn-cs"/>
              </a:rPr>
              <a:t>endurecimiento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parcial</a:t>
            </a:r>
            <a:r>
              <a:rPr lang="en-US" sz="1200" b="0" i="0" u="none" strike="noStrike" kern="1200" dirty="0">
                <a:solidFill>
                  <a:schemeClr val="tx1"/>
                </a:solidFill>
                <a:effectLst/>
                <a:latin typeface="+mn-lt"/>
                <a:ea typeface="+mn-ea"/>
                <a:cs typeface="+mn-cs"/>
              </a:rPr>
              <a:t> hasta que </a:t>
            </a:r>
            <a:r>
              <a:rPr lang="en-US" sz="1200" b="0" i="0" u="none" strike="noStrike" kern="1200" dirty="0" err="1">
                <a:solidFill>
                  <a:schemeClr val="tx1"/>
                </a:solidFill>
                <a:effectLst/>
                <a:latin typeface="+mn-lt"/>
                <a:ea typeface="+mn-ea"/>
                <a:cs typeface="+mn-cs"/>
              </a:rPr>
              <a:t>haya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entrado</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plenitud</a:t>
            </a:r>
            <a:r>
              <a:rPr lang="en-US" sz="1200" b="0" i="0" u="none" strike="noStrike" kern="1200" dirty="0">
                <a:solidFill>
                  <a:schemeClr val="tx1"/>
                </a:solidFill>
                <a:effectLst/>
                <a:latin typeface="+mn-lt"/>
                <a:ea typeface="+mn-ea"/>
                <a:cs typeface="+mn-cs"/>
              </a:rPr>
              <a:t> de los gentiles;</a:t>
            </a:r>
          </a:p>
          <a:p>
            <a:r>
              <a:rPr lang="en-US" sz="1200" b="1" i="0" u="sng" strike="noStrike" kern="1200" dirty="0">
                <a:solidFill>
                  <a:schemeClr val="tx1"/>
                </a:solidFill>
                <a:effectLst/>
                <a:latin typeface="+mn-lt"/>
                <a:ea typeface="+mn-ea"/>
                <a:cs typeface="+mn-cs"/>
                <a:hlinkClick r:id="rId6"/>
              </a:rPr>
              <a:t>Rom 11:26</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todo</a:t>
            </a:r>
            <a:r>
              <a:rPr lang="en-US" sz="1200" b="0" i="0" u="none" strike="noStrike" kern="1200" dirty="0">
                <a:solidFill>
                  <a:schemeClr val="tx1"/>
                </a:solidFill>
                <a:effectLst/>
                <a:latin typeface="+mn-lt"/>
                <a:ea typeface="+mn-ea"/>
                <a:cs typeface="+mn-cs"/>
              </a:rPr>
              <a:t> Israel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salvo; </a:t>
            </a:r>
            <a:r>
              <a:rPr lang="en-US" sz="1200" b="0" i="0" u="none" strike="noStrike" kern="1200" dirty="0" err="1">
                <a:solidFill>
                  <a:schemeClr val="tx1"/>
                </a:solidFill>
                <a:effectLst/>
                <a:latin typeface="+mn-lt"/>
                <a:ea typeface="+mn-ea"/>
                <a:cs typeface="+mn-cs"/>
              </a:rPr>
              <a:t>tal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escrito</a:t>
            </a:r>
            <a:r>
              <a:rPr lang="en-US" sz="1200" b="0" i="0" u="none" strike="noStrike" kern="1200" dirty="0">
                <a:solidFill>
                  <a:schemeClr val="tx1"/>
                </a:solidFill>
                <a:effectLst/>
                <a:latin typeface="+mn-lt"/>
                <a:ea typeface="+mn-ea"/>
                <a:cs typeface="+mn-cs"/>
              </a:rPr>
              <a:t>: EL LIBERTADOR VENDRÁ DE SIÓN; APARTARÁ LA IMPIEDAD DE JACOB.</a:t>
            </a:r>
          </a:p>
          <a:p>
            <a:r>
              <a:rPr lang="en-US" sz="1200" b="1" i="0" u="sng" strike="noStrike" kern="1200" dirty="0">
                <a:solidFill>
                  <a:schemeClr val="tx1"/>
                </a:solidFill>
                <a:effectLst/>
                <a:latin typeface="+mn-lt"/>
                <a:ea typeface="+mn-ea"/>
                <a:cs typeface="+mn-cs"/>
                <a:hlinkClick r:id="rId7"/>
              </a:rPr>
              <a:t>Rom 11:27</a:t>
            </a:r>
            <a:r>
              <a:rPr lang="en-US" sz="1200" b="0" i="0" u="none" strike="noStrike" kern="1200" dirty="0">
                <a:solidFill>
                  <a:schemeClr val="tx1"/>
                </a:solidFill>
                <a:effectLst/>
                <a:latin typeface="+mn-lt"/>
                <a:ea typeface="+mn-ea"/>
                <a:cs typeface="+mn-cs"/>
                <a:hlinkClick r:id="rId7"/>
              </a:rPr>
              <a:t> </a:t>
            </a:r>
            <a:r>
              <a:rPr lang="en-US" sz="1200" b="0" i="0" u="none" strike="noStrike" kern="1200" dirty="0">
                <a:solidFill>
                  <a:schemeClr val="tx1"/>
                </a:solidFill>
                <a:effectLst/>
                <a:latin typeface="+mn-lt"/>
                <a:ea typeface="+mn-ea"/>
                <a:cs typeface="+mn-cs"/>
              </a:rPr>
              <a:t> Y ESTE ES MI PACTO CON ELLOS, CUANDO YO QUITE SUS PECADOS.</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10</a:t>
            </a:fld>
            <a:endParaRPr lang="en-US"/>
          </a:p>
        </p:txBody>
      </p:sp>
    </p:spTree>
    <p:extLst>
      <p:ext uri="{BB962C8B-B14F-4D97-AF65-F5344CB8AC3E}">
        <p14:creationId xmlns:p14="http://schemas.microsoft.com/office/powerpoint/2010/main" val="3463169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11</a:t>
            </a:fld>
            <a:endParaRPr lang="en-US"/>
          </a:p>
        </p:txBody>
      </p:sp>
    </p:spTree>
    <p:extLst>
      <p:ext uri="{BB962C8B-B14F-4D97-AF65-F5344CB8AC3E}">
        <p14:creationId xmlns:p14="http://schemas.microsoft.com/office/powerpoint/2010/main" val="3710002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19"/>
            <a:ext cx="7772400" cy="1102519"/>
          </a:xfrm>
        </p:spPr>
        <p:txBody>
          <a:bodyPr>
            <a:noAutofit/>
          </a:bodyPr>
          <a:lstStyle>
            <a:lvl1pPr>
              <a:defRPr sz="4500"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1pPr>
          </a:lstStyle>
          <a:p>
            <a:r>
              <a:rPr lang="es-ES_tradnl" noProof="0"/>
              <a:t>Haga clic</a:t>
            </a:r>
          </a:p>
        </p:txBody>
      </p:sp>
      <p:sp>
        <p:nvSpPr>
          <p:cNvPr id="3" name="Subtitle 2"/>
          <p:cNvSpPr>
            <a:spLocks noGrp="1"/>
          </p:cNvSpPr>
          <p:nvPr>
            <p:ph type="subTitle" idx="1" hasCustomPrompt="1"/>
          </p:nvPr>
        </p:nvSpPr>
        <p:spPr>
          <a:xfrm>
            <a:off x="1371600" y="2914650"/>
            <a:ext cx="6400800" cy="1314450"/>
          </a:xfrm>
        </p:spPr>
        <p:txBody>
          <a:bodyPr>
            <a:normAutofit/>
          </a:bodyPr>
          <a:lstStyle>
            <a:lvl1pPr marL="0" indent="0" algn="ctr">
              <a:buNone/>
              <a:defRPr sz="3300" b="0" i="1"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s-ES_tradnl" noProof="0"/>
              <a:t>Haga clic</a:t>
            </a:r>
          </a:p>
        </p:txBody>
      </p:sp>
    </p:spTree>
    <p:extLst>
      <p:ext uri="{BB962C8B-B14F-4D97-AF65-F5344CB8AC3E}">
        <p14:creationId xmlns:p14="http://schemas.microsoft.com/office/powerpoint/2010/main" val="840739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FFFFFF"/>
        </a:solidFill>
        <a:effectLst/>
      </p:bgPr>
    </p:bg>
    <p:spTree>
      <p:nvGrpSpPr>
        <p:cNvPr id="1" name=""/>
        <p:cNvGrpSpPr/>
        <p:nvPr/>
      </p:nvGrpSpPr>
      <p:grpSpPr>
        <a:xfrm>
          <a:off x="0" y="0"/>
          <a:ext cx="0" cy="0"/>
          <a:chOff x="0" y="0"/>
          <a:chExt cx="0" cy="0"/>
        </a:xfrm>
      </p:grpSpPr>
      <p:sp>
        <p:nvSpPr>
          <p:cNvPr id="60" name="Line"/>
          <p:cNvSpPr/>
          <p:nvPr/>
        </p:nvSpPr>
        <p:spPr>
          <a:xfrm>
            <a:off x="238125" y="4572000"/>
            <a:ext cx="8669304" cy="0"/>
          </a:xfrm>
          <a:prstGeom prst="line">
            <a:avLst/>
          </a:prstGeom>
          <a:ln w="38100">
            <a:solidFill>
              <a:schemeClr val="accent4"/>
            </a:solidFill>
            <a:miter lim="400000"/>
          </a:ln>
        </p:spPr>
        <p:txBody>
          <a:bodyPr lIns="19050" tIns="19050" rIns="19050" bIns="1905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61" name="Line"/>
          <p:cNvSpPr/>
          <p:nvPr/>
        </p:nvSpPr>
        <p:spPr>
          <a:xfrm>
            <a:off x="239679" y="259841"/>
            <a:ext cx="8667750" cy="0"/>
          </a:xfrm>
          <a:prstGeom prst="line">
            <a:avLst/>
          </a:prstGeom>
          <a:ln w="114300">
            <a:solidFill>
              <a:schemeClr val="accent4"/>
            </a:solidFill>
            <a:miter lim="400000"/>
          </a:ln>
        </p:spPr>
        <p:txBody>
          <a:bodyPr lIns="0" tIns="0" rIns="0" bIns="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62" name="Body Level One…"/>
          <p:cNvSpPr txBox="1">
            <a:spLocks noGrp="1"/>
          </p:cNvSpPr>
          <p:nvPr>
            <p:ph type="body" idx="1" hasCustomPrompt="1"/>
          </p:nvPr>
        </p:nvSpPr>
        <p:spPr>
          <a:xfrm>
            <a:off x="214313" y="1462088"/>
            <a:ext cx="8715375" cy="2886075"/>
          </a:xfrm>
          <a:prstGeom prst="rect">
            <a:avLst/>
          </a:prstGeom>
        </p:spPr>
        <p:txBody>
          <a:bodyPr lIns="50800" tIns="50800" rIns="50800" bIns="50800" numCol="2" spcCol="1162050"/>
          <a:lstStyle>
            <a:lvl1pPr marL="171450" indent="-171450" defTabSz="309563">
              <a:lnSpc>
                <a:spcPct val="80000"/>
              </a:lnSpc>
              <a:spcBef>
                <a:spcPts val="1350"/>
              </a:spcBef>
              <a:buClr>
                <a:schemeClr val="accent1"/>
              </a:buClr>
              <a:buChar char="•"/>
              <a:defRPr sz="1575" spc="-16">
                <a:solidFill>
                  <a:srgbClr val="000000"/>
                </a:solidFill>
                <a:latin typeface="Founders Grotesk Text"/>
                <a:ea typeface="Founders Grotesk Text"/>
                <a:cs typeface="Founders Grotesk Text"/>
                <a:sym typeface="Founders Grotesk Text"/>
              </a:defRPr>
            </a:lvl1pPr>
            <a:lvl2pPr marL="342900" indent="-171450" defTabSz="309563">
              <a:lnSpc>
                <a:spcPct val="80000"/>
              </a:lnSpc>
              <a:spcBef>
                <a:spcPts val="1350"/>
              </a:spcBef>
              <a:buClr>
                <a:schemeClr val="accent1"/>
              </a:buClr>
              <a:buChar char="•"/>
              <a:defRPr sz="1575" spc="-16">
                <a:solidFill>
                  <a:srgbClr val="000000"/>
                </a:solidFill>
                <a:latin typeface="Founders Grotesk Text"/>
                <a:ea typeface="Founders Grotesk Text"/>
                <a:cs typeface="Founders Grotesk Text"/>
                <a:sym typeface="Founders Grotesk Text"/>
              </a:defRPr>
            </a:lvl2pPr>
            <a:lvl3pPr defTabSz="309563">
              <a:lnSpc>
                <a:spcPct val="80000"/>
              </a:lnSpc>
              <a:spcBef>
                <a:spcPts val="1350"/>
              </a:spcBef>
              <a:buClr>
                <a:schemeClr val="accent1"/>
              </a:buClr>
              <a:defRPr sz="1575" spc="-16">
                <a:solidFill>
                  <a:srgbClr val="000000"/>
                </a:solidFill>
                <a:latin typeface="Founders Grotesk Text"/>
                <a:ea typeface="Founders Grotesk Text"/>
                <a:cs typeface="Founders Grotesk Text"/>
                <a:sym typeface="Founders Grotesk Text"/>
              </a:defRPr>
            </a:lvl3pPr>
            <a:lvl4pPr defTabSz="309563">
              <a:lnSpc>
                <a:spcPct val="80000"/>
              </a:lnSpc>
              <a:spcBef>
                <a:spcPts val="1350"/>
              </a:spcBef>
              <a:buClr>
                <a:schemeClr val="accent1"/>
              </a:buClr>
              <a:buChar char="•"/>
              <a:defRPr sz="1575" spc="-16">
                <a:solidFill>
                  <a:srgbClr val="000000"/>
                </a:solidFill>
                <a:latin typeface="Founders Grotesk Text"/>
                <a:ea typeface="Founders Grotesk Text"/>
                <a:cs typeface="Founders Grotesk Text"/>
                <a:sym typeface="Founders Grotesk Text"/>
              </a:defRPr>
            </a:lvl4pPr>
            <a:lvl5pPr defTabSz="309563">
              <a:lnSpc>
                <a:spcPct val="80000"/>
              </a:lnSpc>
              <a:spcBef>
                <a:spcPts val="1350"/>
              </a:spcBef>
              <a:buClr>
                <a:schemeClr val="accent1"/>
              </a:buClr>
              <a:buChar char="•"/>
              <a:defRPr sz="1575" spc="-16">
                <a:solidFill>
                  <a:srgbClr val="000000"/>
                </a:solidFill>
                <a:latin typeface="Founders Grotesk Text"/>
                <a:ea typeface="Founders Grotesk Text"/>
                <a:cs typeface="Founders Grotesk Text"/>
                <a:sym typeface="Founders Grotesk Text"/>
              </a:defRPr>
            </a:lvl5pPr>
          </a:lstStyle>
          <a:p>
            <a:r>
              <a:t>Slide bullet text</a:t>
            </a:r>
          </a:p>
          <a:p>
            <a:pPr lvl="1"/>
            <a:endParaRPr/>
          </a:p>
          <a:p>
            <a:pPr lvl="2"/>
            <a:endParaRPr/>
          </a:p>
          <a:p>
            <a:pPr lvl="3"/>
            <a:endParaRPr/>
          </a:p>
          <a:p>
            <a:pPr lvl="4"/>
            <a:endParaRPr/>
          </a:p>
        </p:txBody>
      </p:sp>
      <p:sp>
        <p:nvSpPr>
          <p:cNvPr id="63" name="Slide Number"/>
          <p:cNvSpPr txBox="1">
            <a:spLocks noGrp="1"/>
          </p:cNvSpPr>
          <p:nvPr>
            <p:ph type="sldNum" sz="quarter" idx="2"/>
          </p:nvPr>
        </p:nvSpPr>
        <p:spPr>
          <a:xfrm>
            <a:off x="8692759" y="4544617"/>
            <a:ext cx="233462" cy="264175"/>
          </a:xfrm>
          <a:prstGeom prst="rect">
            <a:avLst/>
          </a:prstGeom>
        </p:spPr>
        <p:txBody>
          <a:bodyPr lIns="50800" tIns="50800" rIns="50800" bIns="50800" anchor="b"/>
          <a:lstStyle>
            <a:lvl1pPr defTabSz="309563">
              <a:defRPr sz="1050" spc="11">
                <a:solidFill>
                  <a:srgbClr val="000000"/>
                </a:solidFill>
                <a:latin typeface="Founders Grotesk Condensed"/>
                <a:ea typeface="Founders Grotesk Condensed"/>
                <a:cs typeface="Founders Grotesk Condensed"/>
                <a:sym typeface="Founders Grotesk Condensed"/>
              </a:defRPr>
            </a:lvl1pPr>
          </a:lstStyle>
          <a:p>
            <a:fld id="{86CB4B4D-7CA3-9044-876B-883B54F8677D}" type="slidenum">
              <a:t>‹#›</a:t>
            </a:fld>
            <a:endParaRPr/>
          </a:p>
        </p:txBody>
      </p:sp>
    </p:spTree>
    <p:extLst>
      <p:ext uri="{BB962C8B-B14F-4D97-AF65-F5344CB8AC3E}">
        <p14:creationId xmlns:p14="http://schemas.microsoft.com/office/powerpoint/2010/main" val="120878715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FFFFFF"/>
        </a:solidFill>
        <a:effectLst/>
      </p:bgPr>
    </p:bg>
    <p:spTree>
      <p:nvGrpSpPr>
        <p:cNvPr id="1" name=""/>
        <p:cNvGrpSpPr/>
        <p:nvPr/>
      </p:nvGrpSpPr>
      <p:grpSpPr>
        <a:xfrm>
          <a:off x="0" y="0"/>
          <a:ext cx="0" cy="0"/>
          <a:chOff x="0" y="0"/>
          <a:chExt cx="0" cy="0"/>
        </a:xfrm>
      </p:grpSpPr>
      <p:sp>
        <p:nvSpPr>
          <p:cNvPr id="70" name="Slide Subtitle"/>
          <p:cNvSpPr txBox="1">
            <a:spLocks noGrp="1"/>
          </p:cNvSpPr>
          <p:nvPr>
            <p:ph type="body" sz="quarter" idx="21" hasCustomPrompt="1"/>
          </p:nvPr>
        </p:nvSpPr>
        <p:spPr>
          <a:xfrm>
            <a:off x="4933950" y="694593"/>
            <a:ext cx="3846314" cy="491490"/>
          </a:xfrm>
          <a:prstGeom prst="rect">
            <a:avLst/>
          </a:prstGeom>
        </p:spPr>
        <p:txBody>
          <a:bodyPr lIns="50800" tIns="50800" rIns="50800" bIns="50800" anchor="ctr"/>
          <a:lstStyle>
            <a:lvl1pPr marL="0" indent="0" defTabSz="216884">
              <a:lnSpc>
                <a:spcPct val="80000"/>
              </a:lnSpc>
              <a:spcBef>
                <a:spcPts val="0"/>
              </a:spcBef>
              <a:buSzTx/>
              <a:buNone/>
              <a:defRPr sz="2970">
                <a:solidFill>
                  <a:schemeClr val="accent1"/>
                </a:solidFill>
                <a:latin typeface="Founders Grotesk"/>
                <a:ea typeface="Founders Grotesk"/>
                <a:cs typeface="Founders Grotesk"/>
                <a:sym typeface="Founders Grotesk"/>
              </a:defRPr>
            </a:lvl1pPr>
          </a:lstStyle>
          <a:p>
            <a:r>
              <a:t>Slide Subtitle</a:t>
            </a:r>
          </a:p>
        </p:txBody>
      </p:sp>
      <p:sp>
        <p:nvSpPr>
          <p:cNvPr id="71" name="683033896_1440x1778.jpg"/>
          <p:cNvSpPr>
            <a:spLocks noGrp="1"/>
          </p:cNvSpPr>
          <p:nvPr>
            <p:ph type="pic" idx="22"/>
          </p:nvPr>
        </p:nvSpPr>
        <p:spPr>
          <a:xfrm>
            <a:off x="0" y="-251919"/>
            <a:ext cx="4573780" cy="5647348"/>
          </a:xfrm>
          <a:prstGeom prst="rect">
            <a:avLst/>
          </a:prstGeom>
        </p:spPr>
        <p:txBody>
          <a:bodyPr tIns="45719" bIns="45719">
            <a:noAutofit/>
          </a:bodyPr>
          <a:lstStyle/>
          <a:p>
            <a:endParaRPr/>
          </a:p>
        </p:txBody>
      </p:sp>
      <p:sp>
        <p:nvSpPr>
          <p:cNvPr id="72" name="Line"/>
          <p:cNvSpPr/>
          <p:nvPr/>
        </p:nvSpPr>
        <p:spPr>
          <a:xfrm>
            <a:off x="238125" y="4572000"/>
            <a:ext cx="8667750" cy="0"/>
          </a:xfrm>
          <a:prstGeom prst="line">
            <a:avLst/>
          </a:prstGeom>
          <a:ln w="38100">
            <a:solidFill>
              <a:schemeClr val="accent4"/>
            </a:solidFill>
            <a:miter lim="400000"/>
          </a:ln>
        </p:spPr>
        <p:txBody>
          <a:bodyPr lIns="19050" tIns="19050" rIns="19050" bIns="1905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73" name="Line"/>
          <p:cNvSpPr/>
          <p:nvPr/>
        </p:nvSpPr>
        <p:spPr>
          <a:xfrm>
            <a:off x="239679" y="259841"/>
            <a:ext cx="8667750" cy="0"/>
          </a:xfrm>
          <a:prstGeom prst="line">
            <a:avLst/>
          </a:prstGeom>
          <a:ln w="114300">
            <a:solidFill>
              <a:schemeClr val="accent4"/>
            </a:solidFill>
            <a:miter lim="400000"/>
          </a:ln>
        </p:spPr>
        <p:txBody>
          <a:bodyPr lIns="0" tIns="0" rIns="0" bIns="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74" name="Slide Title"/>
          <p:cNvSpPr txBox="1">
            <a:spLocks noGrp="1"/>
          </p:cNvSpPr>
          <p:nvPr>
            <p:ph type="title" hasCustomPrompt="1"/>
          </p:nvPr>
        </p:nvSpPr>
        <p:spPr>
          <a:xfrm>
            <a:off x="4933950" y="324304"/>
            <a:ext cx="3846314" cy="490538"/>
          </a:xfrm>
          <a:prstGeom prst="rect">
            <a:avLst/>
          </a:prstGeom>
        </p:spPr>
        <p:txBody>
          <a:bodyPr lIns="50800" tIns="50800" rIns="50800" bIns="50800" anchor="b"/>
          <a:lstStyle>
            <a:lvl1pPr algn="l" defTabSz="309563">
              <a:lnSpc>
                <a:spcPct val="80000"/>
              </a:lnSpc>
              <a:defRPr sz="3000">
                <a:solidFill>
                  <a:schemeClr val="accent1"/>
                </a:solidFill>
                <a:latin typeface="+mn-lt"/>
                <a:ea typeface="+mn-ea"/>
                <a:cs typeface="+mn-cs"/>
                <a:sym typeface="Founders Grotesk Semibold"/>
              </a:defRPr>
            </a:lvl1pPr>
          </a:lstStyle>
          <a:p>
            <a:r>
              <a:t>Slide Title </a:t>
            </a:r>
          </a:p>
        </p:txBody>
      </p:sp>
      <p:sp>
        <p:nvSpPr>
          <p:cNvPr id="75" name="Body Level One…"/>
          <p:cNvSpPr txBox="1">
            <a:spLocks noGrp="1"/>
          </p:cNvSpPr>
          <p:nvPr>
            <p:ph type="body" sz="half" idx="1" hasCustomPrompt="1"/>
          </p:nvPr>
        </p:nvSpPr>
        <p:spPr>
          <a:xfrm>
            <a:off x="4933950" y="1464165"/>
            <a:ext cx="3846314" cy="2738741"/>
          </a:xfrm>
          <a:prstGeom prst="rect">
            <a:avLst/>
          </a:prstGeom>
        </p:spPr>
        <p:txBody>
          <a:bodyPr lIns="50800" tIns="50800" rIns="50800" bIns="50800"/>
          <a:lstStyle>
            <a:lvl1pPr marL="171450" indent="-171450" defTabSz="309563">
              <a:lnSpc>
                <a:spcPct val="80000"/>
              </a:lnSpc>
              <a:spcBef>
                <a:spcPts val="1350"/>
              </a:spcBef>
              <a:buClr>
                <a:schemeClr val="accent1"/>
              </a:buClr>
              <a:buChar char="•"/>
              <a:defRPr sz="1575" spc="-16">
                <a:solidFill>
                  <a:srgbClr val="000000"/>
                </a:solidFill>
                <a:latin typeface="Founders Grotesk Text"/>
                <a:ea typeface="Founders Grotesk Text"/>
                <a:cs typeface="Founders Grotesk Text"/>
                <a:sym typeface="Founders Grotesk Text"/>
              </a:defRPr>
            </a:lvl1pPr>
            <a:lvl2pPr marL="342900" indent="-171450" defTabSz="309563">
              <a:lnSpc>
                <a:spcPct val="80000"/>
              </a:lnSpc>
              <a:spcBef>
                <a:spcPts val="1350"/>
              </a:spcBef>
              <a:buClr>
                <a:schemeClr val="accent1"/>
              </a:buClr>
              <a:buChar char="•"/>
              <a:defRPr sz="1575" spc="-16">
                <a:solidFill>
                  <a:srgbClr val="000000"/>
                </a:solidFill>
                <a:latin typeface="Founders Grotesk Text"/>
                <a:ea typeface="Founders Grotesk Text"/>
                <a:cs typeface="Founders Grotesk Text"/>
                <a:sym typeface="Founders Grotesk Text"/>
              </a:defRPr>
            </a:lvl2pPr>
            <a:lvl3pPr defTabSz="309563">
              <a:lnSpc>
                <a:spcPct val="80000"/>
              </a:lnSpc>
              <a:spcBef>
                <a:spcPts val="1350"/>
              </a:spcBef>
              <a:buClr>
                <a:schemeClr val="accent1"/>
              </a:buClr>
              <a:defRPr sz="1575" spc="-16">
                <a:solidFill>
                  <a:srgbClr val="000000"/>
                </a:solidFill>
                <a:latin typeface="Founders Grotesk Text"/>
                <a:ea typeface="Founders Grotesk Text"/>
                <a:cs typeface="Founders Grotesk Text"/>
                <a:sym typeface="Founders Grotesk Text"/>
              </a:defRPr>
            </a:lvl3pPr>
            <a:lvl4pPr defTabSz="309563">
              <a:lnSpc>
                <a:spcPct val="80000"/>
              </a:lnSpc>
              <a:spcBef>
                <a:spcPts val="1350"/>
              </a:spcBef>
              <a:buClr>
                <a:schemeClr val="accent1"/>
              </a:buClr>
              <a:buChar char="•"/>
              <a:defRPr sz="1575" spc="-16">
                <a:solidFill>
                  <a:srgbClr val="000000"/>
                </a:solidFill>
                <a:latin typeface="Founders Grotesk Text"/>
                <a:ea typeface="Founders Grotesk Text"/>
                <a:cs typeface="Founders Grotesk Text"/>
                <a:sym typeface="Founders Grotesk Text"/>
              </a:defRPr>
            </a:lvl4pPr>
            <a:lvl5pPr defTabSz="309563">
              <a:lnSpc>
                <a:spcPct val="80000"/>
              </a:lnSpc>
              <a:spcBef>
                <a:spcPts val="1350"/>
              </a:spcBef>
              <a:buClr>
                <a:schemeClr val="accent1"/>
              </a:buClr>
              <a:buChar char="•"/>
              <a:defRPr sz="1575" spc="-16">
                <a:solidFill>
                  <a:srgbClr val="000000"/>
                </a:solidFill>
                <a:latin typeface="Founders Grotesk Text"/>
                <a:ea typeface="Founders Grotesk Text"/>
                <a:cs typeface="Founders Grotesk Text"/>
                <a:sym typeface="Founders Grotesk Text"/>
              </a:defRPr>
            </a:lvl5pPr>
          </a:lstStyle>
          <a:p>
            <a:r>
              <a:t>Slide bullet text</a:t>
            </a:r>
          </a:p>
          <a:p>
            <a:pPr lvl="1"/>
            <a:endParaRPr/>
          </a:p>
          <a:p>
            <a:pPr lvl="2"/>
            <a:endParaRPr/>
          </a:p>
          <a:p>
            <a:pPr lvl="3"/>
            <a:endParaRPr/>
          </a:p>
          <a:p>
            <a:pPr lvl="4"/>
            <a:endParaRPr/>
          </a:p>
        </p:txBody>
      </p:sp>
      <p:sp>
        <p:nvSpPr>
          <p:cNvPr id="76" name="Slide Number"/>
          <p:cNvSpPr txBox="1">
            <a:spLocks noGrp="1"/>
          </p:cNvSpPr>
          <p:nvPr>
            <p:ph type="sldNum" sz="quarter" idx="2"/>
          </p:nvPr>
        </p:nvSpPr>
        <p:spPr>
          <a:xfrm>
            <a:off x="8692759" y="4544617"/>
            <a:ext cx="233462" cy="264175"/>
          </a:xfrm>
          <a:prstGeom prst="rect">
            <a:avLst/>
          </a:prstGeom>
        </p:spPr>
        <p:txBody>
          <a:bodyPr lIns="50800" tIns="50800" rIns="50800" bIns="50800" anchor="b"/>
          <a:lstStyle>
            <a:lvl1pPr defTabSz="309563">
              <a:defRPr sz="1050" spc="11">
                <a:solidFill>
                  <a:srgbClr val="000000"/>
                </a:solidFill>
                <a:latin typeface="Founders Grotesk Condensed"/>
                <a:ea typeface="Founders Grotesk Condensed"/>
                <a:cs typeface="Founders Grotesk Condensed"/>
                <a:sym typeface="Founders Grotesk Condensed"/>
              </a:defRPr>
            </a:lvl1pPr>
          </a:lstStyle>
          <a:p>
            <a:fld id="{86CB4B4D-7CA3-9044-876B-883B54F8677D}" type="slidenum">
              <a:t>‹#›</a:t>
            </a:fld>
            <a:endParaRPr/>
          </a:p>
        </p:txBody>
      </p:sp>
    </p:spTree>
    <p:extLst>
      <p:ext uri="{BB962C8B-B14F-4D97-AF65-F5344CB8AC3E}">
        <p14:creationId xmlns:p14="http://schemas.microsoft.com/office/powerpoint/2010/main" val="56573038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p:bg>
      <p:bgPr>
        <a:solidFill>
          <a:schemeClr val="accent3">
            <a:hueOff val="513816"/>
            <a:satOff val="9467"/>
            <a:lumOff val="17481"/>
          </a:schemeClr>
        </a:solidFill>
        <a:effectLst/>
      </p:bgPr>
    </p:bg>
    <p:spTree>
      <p:nvGrpSpPr>
        <p:cNvPr id="1" name=""/>
        <p:cNvGrpSpPr/>
        <p:nvPr/>
      </p:nvGrpSpPr>
      <p:grpSpPr>
        <a:xfrm>
          <a:off x="0" y="0"/>
          <a:ext cx="0" cy="0"/>
          <a:chOff x="0" y="0"/>
          <a:chExt cx="0" cy="0"/>
        </a:xfrm>
      </p:grpSpPr>
      <p:sp>
        <p:nvSpPr>
          <p:cNvPr id="83" name="Line"/>
          <p:cNvSpPr/>
          <p:nvPr/>
        </p:nvSpPr>
        <p:spPr>
          <a:xfrm>
            <a:off x="238125" y="4572000"/>
            <a:ext cx="8667750" cy="0"/>
          </a:xfrm>
          <a:prstGeom prst="line">
            <a:avLst/>
          </a:prstGeom>
          <a:ln w="38100">
            <a:solidFill>
              <a:schemeClr val="accent1"/>
            </a:solidFill>
            <a:miter lim="400000"/>
          </a:ln>
        </p:spPr>
        <p:txBody>
          <a:bodyPr lIns="0" tIns="0" rIns="0" bIns="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84" name="Line"/>
          <p:cNvSpPr/>
          <p:nvPr/>
        </p:nvSpPr>
        <p:spPr>
          <a:xfrm>
            <a:off x="238125" y="3541251"/>
            <a:ext cx="8667750" cy="0"/>
          </a:xfrm>
          <a:prstGeom prst="line">
            <a:avLst/>
          </a:prstGeom>
          <a:ln w="114300">
            <a:solidFill>
              <a:schemeClr val="accent1"/>
            </a:solidFill>
            <a:miter lim="400000"/>
          </a:ln>
        </p:spPr>
        <p:txBody>
          <a:bodyPr lIns="0" tIns="0" rIns="0" bIns="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85" name="Section Title"/>
          <p:cNvSpPr txBox="1">
            <a:spLocks noGrp="1"/>
          </p:cNvSpPr>
          <p:nvPr>
            <p:ph type="title" hasCustomPrompt="1"/>
          </p:nvPr>
        </p:nvSpPr>
        <p:spPr>
          <a:xfrm>
            <a:off x="214313" y="3574117"/>
            <a:ext cx="8715375" cy="757238"/>
          </a:xfrm>
          <a:prstGeom prst="rect">
            <a:avLst/>
          </a:prstGeom>
        </p:spPr>
        <p:txBody>
          <a:bodyPr lIns="50800" tIns="50800" rIns="50800" bIns="50800" anchor="b"/>
          <a:lstStyle>
            <a:lvl1pPr algn="l" defTabSz="309563">
              <a:lnSpc>
                <a:spcPct val="70000"/>
              </a:lnSpc>
              <a:defRPr sz="5625" spc="-113">
                <a:solidFill>
                  <a:schemeClr val="accent1"/>
                </a:solidFill>
                <a:latin typeface="+mn-lt"/>
                <a:ea typeface="+mn-ea"/>
                <a:cs typeface="+mn-cs"/>
                <a:sym typeface="Founders Grotesk Semibold"/>
              </a:defRPr>
            </a:lvl1pPr>
          </a:lstStyle>
          <a:p>
            <a:r>
              <a:t>Section Title</a:t>
            </a:r>
          </a:p>
        </p:txBody>
      </p:sp>
      <p:sp>
        <p:nvSpPr>
          <p:cNvPr id="86" name="Slide Number"/>
          <p:cNvSpPr txBox="1">
            <a:spLocks noGrp="1"/>
          </p:cNvSpPr>
          <p:nvPr>
            <p:ph type="sldNum" sz="quarter" idx="2"/>
          </p:nvPr>
        </p:nvSpPr>
        <p:spPr>
          <a:xfrm>
            <a:off x="8692759" y="4544617"/>
            <a:ext cx="233462" cy="264175"/>
          </a:xfrm>
          <a:prstGeom prst="rect">
            <a:avLst/>
          </a:prstGeom>
        </p:spPr>
        <p:txBody>
          <a:bodyPr lIns="50800" tIns="50800" rIns="50800" bIns="50800" anchor="b"/>
          <a:lstStyle>
            <a:lvl1pPr defTabSz="309563">
              <a:defRPr sz="1050" spc="11">
                <a:solidFill>
                  <a:srgbClr val="000000"/>
                </a:solidFill>
                <a:latin typeface="Founders Grotesk Condensed"/>
                <a:ea typeface="Founders Grotesk Condensed"/>
                <a:cs typeface="Founders Grotesk Condensed"/>
                <a:sym typeface="Founders Grotesk Condensed"/>
              </a:defRPr>
            </a:lvl1pPr>
          </a:lstStyle>
          <a:p>
            <a:fld id="{86CB4B4D-7CA3-9044-876B-883B54F8677D}" type="slidenum">
              <a:t>‹#›</a:t>
            </a:fld>
            <a:endParaRPr/>
          </a:p>
        </p:txBody>
      </p:sp>
    </p:spTree>
    <p:extLst>
      <p:ext uri="{BB962C8B-B14F-4D97-AF65-F5344CB8AC3E}">
        <p14:creationId xmlns:p14="http://schemas.microsoft.com/office/powerpoint/2010/main" val="65101011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bg>
      <p:bgPr>
        <a:solidFill>
          <a:srgbClr val="FFFFFF"/>
        </a:solidFill>
        <a:effectLst/>
      </p:bgPr>
    </p:bg>
    <p:spTree>
      <p:nvGrpSpPr>
        <p:cNvPr id="1" name=""/>
        <p:cNvGrpSpPr/>
        <p:nvPr/>
      </p:nvGrpSpPr>
      <p:grpSpPr>
        <a:xfrm>
          <a:off x="0" y="0"/>
          <a:ext cx="0" cy="0"/>
          <a:chOff x="0" y="0"/>
          <a:chExt cx="0" cy="0"/>
        </a:xfrm>
      </p:grpSpPr>
      <p:sp>
        <p:nvSpPr>
          <p:cNvPr id="93" name="Line"/>
          <p:cNvSpPr/>
          <p:nvPr/>
        </p:nvSpPr>
        <p:spPr>
          <a:xfrm>
            <a:off x="238125" y="4572000"/>
            <a:ext cx="8667750" cy="0"/>
          </a:xfrm>
          <a:prstGeom prst="line">
            <a:avLst/>
          </a:prstGeom>
          <a:ln w="38100">
            <a:solidFill>
              <a:schemeClr val="accent4"/>
            </a:solidFill>
            <a:miter lim="400000"/>
          </a:ln>
        </p:spPr>
        <p:txBody>
          <a:bodyPr lIns="19050" tIns="19050" rIns="19050" bIns="1905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94" name="Line"/>
          <p:cNvSpPr/>
          <p:nvPr/>
        </p:nvSpPr>
        <p:spPr>
          <a:xfrm>
            <a:off x="239679" y="259841"/>
            <a:ext cx="8667750" cy="0"/>
          </a:xfrm>
          <a:prstGeom prst="line">
            <a:avLst/>
          </a:prstGeom>
          <a:ln w="114300">
            <a:solidFill>
              <a:schemeClr val="accent4"/>
            </a:solidFill>
            <a:miter lim="400000"/>
          </a:ln>
        </p:spPr>
        <p:txBody>
          <a:bodyPr lIns="0" tIns="0" rIns="0" bIns="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95" name="Slide Title"/>
          <p:cNvSpPr txBox="1">
            <a:spLocks noGrp="1"/>
          </p:cNvSpPr>
          <p:nvPr>
            <p:ph type="title" hasCustomPrompt="1"/>
          </p:nvPr>
        </p:nvSpPr>
        <p:spPr>
          <a:xfrm>
            <a:off x="214313" y="268493"/>
            <a:ext cx="8715375" cy="731632"/>
          </a:xfrm>
          <a:prstGeom prst="rect">
            <a:avLst/>
          </a:prstGeom>
        </p:spPr>
        <p:txBody>
          <a:bodyPr lIns="50800" tIns="50800" rIns="50800" bIns="50800" anchor="t"/>
          <a:lstStyle>
            <a:lvl1pPr algn="l" defTabSz="309563">
              <a:lnSpc>
                <a:spcPct val="60000"/>
              </a:lnSpc>
              <a:defRPr sz="4500" spc="-90">
                <a:solidFill>
                  <a:schemeClr val="accent1"/>
                </a:solidFill>
                <a:latin typeface="+mn-lt"/>
                <a:ea typeface="+mn-ea"/>
                <a:cs typeface="+mn-cs"/>
                <a:sym typeface="Founders Grotesk Semibold"/>
              </a:defRPr>
            </a:lvl1pPr>
          </a:lstStyle>
          <a:p>
            <a:r>
              <a:t>Slide Title </a:t>
            </a:r>
          </a:p>
        </p:txBody>
      </p:sp>
      <p:sp>
        <p:nvSpPr>
          <p:cNvPr id="96" name="Slide Number"/>
          <p:cNvSpPr txBox="1">
            <a:spLocks noGrp="1"/>
          </p:cNvSpPr>
          <p:nvPr>
            <p:ph type="sldNum" sz="quarter" idx="2"/>
          </p:nvPr>
        </p:nvSpPr>
        <p:spPr>
          <a:xfrm>
            <a:off x="8692759" y="4544617"/>
            <a:ext cx="233462" cy="264175"/>
          </a:xfrm>
          <a:prstGeom prst="rect">
            <a:avLst/>
          </a:prstGeom>
        </p:spPr>
        <p:txBody>
          <a:bodyPr lIns="50800" tIns="50800" rIns="50800" bIns="50800" anchor="b"/>
          <a:lstStyle>
            <a:lvl1pPr defTabSz="309563">
              <a:defRPr sz="1050" spc="11">
                <a:solidFill>
                  <a:srgbClr val="000000"/>
                </a:solidFill>
                <a:latin typeface="Founders Grotesk Condensed"/>
                <a:ea typeface="Founders Grotesk Condensed"/>
                <a:cs typeface="Founders Grotesk Condensed"/>
                <a:sym typeface="Founders Grotesk Condensed"/>
              </a:defRPr>
            </a:lvl1pPr>
          </a:lstStyle>
          <a:p>
            <a:fld id="{86CB4B4D-7CA3-9044-876B-883B54F8677D}" type="slidenum">
              <a:t>‹#›</a:t>
            </a:fld>
            <a:endParaRPr/>
          </a:p>
        </p:txBody>
      </p:sp>
    </p:spTree>
    <p:extLst>
      <p:ext uri="{BB962C8B-B14F-4D97-AF65-F5344CB8AC3E}">
        <p14:creationId xmlns:p14="http://schemas.microsoft.com/office/powerpoint/2010/main" val="98568128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Agenda">
    <p:bg>
      <p:bgPr>
        <a:solidFill>
          <a:schemeClr val="accent1">
            <a:hueOff val="-42304"/>
            <a:satOff val="23749"/>
            <a:lumOff val="-45745"/>
          </a:schemeClr>
        </a:solidFill>
        <a:effectLst/>
      </p:bgPr>
    </p:bg>
    <p:spTree>
      <p:nvGrpSpPr>
        <p:cNvPr id="1" name=""/>
        <p:cNvGrpSpPr/>
        <p:nvPr/>
      </p:nvGrpSpPr>
      <p:grpSpPr>
        <a:xfrm>
          <a:off x="0" y="0"/>
          <a:ext cx="0" cy="0"/>
          <a:chOff x="0" y="0"/>
          <a:chExt cx="0" cy="0"/>
        </a:xfrm>
      </p:grpSpPr>
      <p:sp>
        <p:nvSpPr>
          <p:cNvPr id="103" name="Agenda Title"/>
          <p:cNvSpPr txBox="1">
            <a:spLocks noGrp="1"/>
          </p:cNvSpPr>
          <p:nvPr>
            <p:ph type="title" hasCustomPrompt="1"/>
          </p:nvPr>
        </p:nvSpPr>
        <p:spPr>
          <a:xfrm>
            <a:off x="215866" y="330406"/>
            <a:ext cx="8715375" cy="731632"/>
          </a:xfrm>
          <a:prstGeom prst="rect">
            <a:avLst/>
          </a:prstGeom>
        </p:spPr>
        <p:txBody>
          <a:bodyPr lIns="50800" tIns="50800" rIns="50800" bIns="50800" anchor="t"/>
          <a:lstStyle>
            <a:lvl1pPr algn="l" defTabSz="309563">
              <a:lnSpc>
                <a:spcPct val="80000"/>
              </a:lnSpc>
              <a:defRPr sz="3000" spc="-30">
                <a:solidFill>
                  <a:schemeClr val="accent4"/>
                </a:solidFill>
                <a:latin typeface="Founders Grotesk"/>
                <a:ea typeface="Founders Grotesk"/>
                <a:cs typeface="Founders Grotesk"/>
                <a:sym typeface="Founders Grotesk"/>
              </a:defRPr>
            </a:lvl1pPr>
          </a:lstStyle>
          <a:p>
            <a:r>
              <a:t>Agenda Title</a:t>
            </a:r>
          </a:p>
        </p:txBody>
      </p:sp>
      <p:sp>
        <p:nvSpPr>
          <p:cNvPr id="104" name="Line"/>
          <p:cNvSpPr/>
          <p:nvPr/>
        </p:nvSpPr>
        <p:spPr>
          <a:xfrm>
            <a:off x="239679" y="259841"/>
            <a:ext cx="8667750" cy="0"/>
          </a:xfrm>
          <a:prstGeom prst="line">
            <a:avLst/>
          </a:prstGeom>
          <a:ln w="114300">
            <a:solidFill>
              <a:schemeClr val="accent4"/>
            </a:solidFill>
            <a:miter lim="400000"/>
          </a:ln>
        </p:spPr>
        <p:txBody>
          <a:bodyPr lIns="0" tIns="0" rIns="0" bIns="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105" name="Body Level One…"/>
          <p:cNvSpPr txBox="1">
            <a:spLocks noGrp="1"/>
          </p:cNvSpPr>
          <p:nvPr>
            <p:ph type="body" idx="1" hasCustomPrompt="1"/>
          </p:nvPr>
        </p:nvSpPr>
        <p:spPr>
          <a:xfrm>
            <a:off x="215866" y="1228725"/>
            <a:ext cx="8715375" cy="3701505"/>
          </a:xfrm>
          <a:prstGeom prst="rect">
            <a:avLst/>
          </a:prstGeom>
        </p:spPr>
        <p:txBody>
          <a:bodyPr lIns="50800" tIns="50800" rIns="50800" bIns="50800"/>
          <a:lstStyle>
            <a:lvl1pPr marL="0" indent="0" defTabSz="176213">
              <a:lnSpc>
                <a:spcPct val="120000"/>
              </a:lnSpc>
              <a:spcBef>
                <a:spcPts val="0"/>
              </a:spcBef>
              <a:buSzTx/>
              <a:buNone/>
              <a:tabLst>
                <a:tab pos="176213" algn="l"/>
              </a:tabLst>
              <a:defRPr sz="3000">
                <a:solidFill>
                  <a:srgbClr val="C3CCB0"/>
                </a:solidFill>
                <a:latin typeface="+mn-lt"/>
                <a:ea typeface="+mn-ea"/>
                <a:cs typeface="+mn-cs"/>
                <a:sym typeface="Founders Grotesk Semibold"/>
              </a:defRPr>
            </a:lvl1pPr>
            <a:lvl2pPr marL="0" indent="0" defTabSz="176213">
              <a:lnSpc>
                <a:spcPct val="120000"/>
              </a:lnSpc>
              <a:spcBef>
                <a:spcPts val="0"/>
              </a:spcBef>
              <a:buSzTx/>
              <a:buNone/>
              <a:tabLst>
                <a:tab pos="176213" algn="l"/>
              </a:tabLst>
              <a:defRPr sz="3000">
                <a:solidFill>
                  <a:srgbClr val="C3CCB0"/>
                </a:solidFill>
                <a:latin typeface="+mn-lt"/>
                <a:ea typeface="+mn-ea"/>
                <a:cs typeface="+mn-cs"/>
                <a:sym typeface="Founders Grotesk Semibold"/>
              </a:defRPr>
            </a:lvl2pPr>
            <a:lvl3pPr marL="0" indent="0" defTabSz="176213">
              <a:lnSpc>
                <a:spcPct val="120000"/>
              </a:lnSpc>
              <a:spcBef>
                <a:spcPts val="0"/>
              </a:spcBef>
              <a:buSzTx/>
              <a:buNone/>
              <a:tabLst>
                <a:tab pos="176213" algn="l"/>
              </a:tabLst>
              <a:defRPr sz="3000">
                <a:solidFill>
                  <a:srgbClr val="C3CCB0"/>
                </a:solidFill>
                <a:latin typeface="+mn-lt"/>
                <a:ea typeface="+mn-ea"/>
                <a:cs typeface="+mn-cs"/>
                <a:sym typeface="Founders Grotesk Semibold"/>
              </a:defRPr>
            </a:lvl3pPr>
            <a:lvl4pPr marL="0" indent="0" defTabSz="176213">
              <a:lnSpc>
                <a:spcPct val="120000"/>
              </a:lnSpc>
              <a:spcBef>
                <a:spcPts val="0"/>
              </a:spcBef>
              <a:buSzTx/>
              <a:buNone/>
              <a:tabLst>
                <a:tab pos="176213" algn="l"/>
              </a:tabLst>
              <a:defRPr sz="3000">
                <a:solidFill>
                  <a:srgbClr val="C3CCB0"/>
                </a:solidFill>
                <a:latin typeface="+mn-lt"/>
                <a:ea typeface="+mn-ea"/>
                <a:cs typeface="+mn-cs"/>
                <a:sym typeface="Founders Grotesk Semibold"/>
              </a:defRPr>
            </a:lvl4pPr>
            <a:lvl5pPr marL="0" indent="0" defTabSz="176213">
              <a:lnSpc>
                <a:spcPct val="120000"/>
              </a:lnSpc>
              <a:spcBef>
                <a:spcPts val="0"/>
              </a:spcBef>
              <a:buSzTx/>
              <a:buNone/>
              <a:tabLst>
                <a:tab pos="176213" algn="l"/>
              </a:tabLst>
              <a:defRPr sz="3000">
                <a:solidFill>
                  <a:srgbClr val="C3CCB0"/>
                </a:solidFill>
                <a:latin typeface="+mn-lt"/>
                <a:ea typeface="+mn-ea"/>
                <a:cs typeface="+mn-cs"/>
                <a:sym typeface="Founders Grotesk Semibold"/>
              </a:defRPr>
            </a:lvl5pPr>
          </a:lstStyle>
          <a:p>
            <a:r>
              <a:t>Agenda Topics</a:t>
            </a:r>
          </a:p>
          <a:p>
            <a:pPr lvl="1"/>
            <a:endParaRPr/>
          </a:p>
          <a:p>
            <a:pPr lvl="2"/>
            <a:endParaRPr/>
          </a:p>
          <a:p>
            <a:pPr lvl="3"/>
            <a:endParaRPr/>
          </a:p>
          <a:p>
            <a:pPr lvl="4"/>
            <a:endParaRPr/>
          </a:p>
        </p:txBody>
      </p:sp>
      <p:sp>
        <p:nvSpPr>
          <p:cNvPr id="106" name="Slide Number"/>
          <p:cNvSpPr txBox="1">
            <a:spLocks noGrp="1"/>
          </p:cNvSpPr>
          <p:nvPr>
            <p:ph type="sldNum" sz="quarter" idx="2"/>
          </p:nvPr>
        </p:nvSpPr>
        <p:spPr>
          <a:xfrm>
            <a:off x="8692759" y="4544617"/>
            <a:ext cx="233462" cy="264175"/>
          </a:xfrm>
          <a:prstGeom prst="rect">
            <a:avLst/>
          </a:prstGeom>
        </p:spPr>
        <p:txBody>
          <a:bodyPr lIns="50800" tIns="50800" rIns="50800" bIns="50800" anchor="b"/>
          <a:lstStyle>
            <a:lvl1pPr defTabSz="309563">
              <a:defRPr sz="1050" spc="11">
                <a:solidFill>
                  <a:srgbClr val="FFFFFF"/>
                </a:solidFill>
                <a:latin typeface="Founders Grotesk Condensed"/>
                <a:ea typeface="Founders Grotesk Condensed"/>
                <a:cs typeface="Founders Grotesk Condensed"/>
                <a:sym typeface="Founders Grotesk Condensed"/>
              </a:defRPr>
            </a:lvl1pPr>
          </a:lstStyle>
          <a:p>
            <a:fld id="{86CB4B4D-7CA3-9044-876B-883B54F8677D}" type="slidenum">
              <a:t>‹#›</a:t>
            </a:fld>
            <a:endParaRPr/>
          </a:p>
        </p:txBody>
      </p:sp>
    </p:spTree>
    <p:extLst>
      <p:ext uri="{BB962C8B-B14F-4D97-AF65-F5344CB8AC3E}">
        <p14:creationId xmlns:p14="http://schemas.microsoft.com/office/powerpoint/2010/main" val="282465428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Statement">
    <p:bg>
      <p:bgPr>
        <a:solidFill>
          <a:srgbClr val="FFFFFF"/>
        </a:solidFill>
        <a:effectLst/>
      </p:bgPr>
    </p:bg>
    <p:spTree>
      <p:nvGrpSpPr>
        <p:cNvPr id="1" name=""/>
        <p:cNvGrpSpPr/>
        <p:nvPr/>
      </p:nvGrpSpPr>
      <p:grpSpPr>
        <a:xfrm>
          <a:off x="0" y="0"/>
          <a:ext cx="0" cy="0"/>
          <a:chOff x="0" y="0"/>
          <a:chExt cx="0" cy="0"/>
        </a:xfrm>
      </p:grpSpPr>
      <p:sp>
        <p:nvSpPr>
          <p:cNvPr id="113" name="Line"/>
          <p:cNvSpPr/>
          <p:nvPr/>
        </p:nvSpPr>
        <p:spPr>
          <a:xfrm>
            <a:off x="238125" y="4572000"/>
            <a:ext cx="8667750" cy="0"/>
          </a:xfrm>
          <a:prstGeom prst="line">
            <a:avLst/>
          </a:prstGeom>
          <a:ln w="38100">
            <a:solidFill>
              <a:schemeClr val="accent4"/>
            </a:solidFill>
            <a:miter lim="400000"/>
          </a:ln>
        </p:spPr>
        <p:txBody>
          <a:bodyPr lIns="19050" tIns="19050" rIns="19050" bIns="1905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114" name="Line"/>
          <p:cNvSpPr/>
          <p:nvPr/>
        </p:nvSpPr>
        <p:spPr>
          <a:xfrm>
            <a:off x="239679" y="259841"/>
            <a:ext cx="8667750" cy="0"/>
          </a:xfrm>
          <a:prstGeom prst="line">
            <a:avLst/>
          </a:prstGeom>
          <a:ln w="114300">
            <a:solidFill>
              <a:schemeClr val="accent4"/>
            </a:solidFill>
            <a:miter lim="400000"/>
          </a:ln>
        </p:spPr>
        <p:txBody>
          <a:bodyPr lIns="0" tIns="0" rIns="0" bIns="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115" name="Body Level One…"/>
          <p:cNvSpPr txBox="1">
            <a:spLocks noGrp="1"/>
          </p:cNvSpPr>
          <p:nvPr>
            <p:ph type="body" sz="half" idx="1" hasCustomPrompt="1"/>
          </p:nvPr>
        </p:nvSpPr>
        <p:spPr>
          <a:xfrm>
            <a:off x="214312" y="1462087"/>
            <a:ext cx="8713810" cy="2062163"/>
          </a:xfrm>
          <a:prstGeom prst="rect">
            <a:avLst/>
          </a:prstGeom>
        </p:spPr>
        <p:txBody>
          <a:bodyPr lIns="50800" tIns="50800" rIns="50800" bIns="50800" anchor="ctr"/>
          <a:lstStyle>
            <a:lvl1pPr marL="0" indent="0" defTabSz="309563">
              <a:spcBef>
                <a:spcPts val="0"/>
              </a:spcBef>
              <a:buSzTx/>
              <a:buNone/>
              <a:defRPr sz="4500" spc="-90">
                <a:solidFill>
                  <a:schemeClr val="accent1"/>
                </a:solidFill>
                <a:latin typeface="Founders Grotesk"/>
                <a:ea typeface="Founders Grotesk"/>
                <a:cs typeface="Founders Grotesk"/>
                <a:sym typeface="Founders Grotesk"/>
              </a:defRPr>
            </a:lvl1pPr>
            <a:lvl2pPr marL="0" indent="0" defTabSz="309563">
              <a:spcBef>
                <a:spcPts val="0"/>
              </a:spcBef>
              <a:buSzTx/>
              <a:buNone/>
              <a:defRPr sz="4500" spc="-90">
                <a:solidFill>
                  <a:schemeClr val="accent1"/>
                </a:solidFill>
                <a:latin typeface="Founders Grotesk"/>
                <a:ea typeface="Founders Grotesk"/>
                <a:cs typeface="Founders Grotesk"/>
                <a:sym typeface="Founders Grotesk"/>
              </a:defRPr>
            </a:lvl2pPr>
            <a:lvl3pPr marL="0" indent="0" defTabSz="309563">
              <a:spcBef>
                <a:spcPts val="0"/>
              </a:spcBef>
              <a:buSzTx/>
              <a:buNone/>
              <a:defRPr sz="4500" spc="-90">
                <a:solidFill>
                  <a:schemeClr val="accent1"/>
                </a:solidFill>
                <a:latin typeface="Founders Grotesk"/>
                <a:ea typeface="Founders Grotesk"/>
                <a:cs typeface="Founders Grotesk"/>
                <a:sym typeface="Founders Grotesk"/>
              </a:defRPr>
            </a:lvl3pPr>
            <a:lvl4pPr marL="0" indent="0" defTabSz="309563">
              <a:spcBef>
                <a:spcPts val="0"/>
              </a:spcBef>
              <a:buSzTx/>
              <a:buNone/>
              <a:defRPr sz="4500" spc="-90">
                <a:solidFill>
                  <a:schemeClr val="accent1"/>
                </a:solidFill>
                <a:latin typeface="Founders Grotesk"/>
                <a:ea typeface="Founders Grotesk"/>
                <a:cs typeface="Founders Grotesk"/>
                <a:sym typeface="Founders Grotesk"/>
              </a:defRPr>
            </a:lvl4pPr>
            <a:lvl5pPr marL="0" indent="0" defTabSz="309563">
              <a:spcBef>
                <a:spcPts val="0"/>
              </a:spcBef>
              <a:buSzTx/>
              <a:buNone/>
              <a:defRPr sz="4500" spc="-90">
                <a:solidFill>
                  <a:schemeClr val="accent1"/>
                </a:solidFill>
                <a:latin typeface="Founders Grotesk"/>
                <a:ea typeface="Founders Grotesk"/>
                <a:cs typeface="Founders Grotesk"/>
                <a:sym typeface="Founders Grotesk"/>
              </a:defRPr>
            </a:lvl5pPr>
          </a:lstStyle>
          <a:p>
            <a:r>
              <a:t>Statement</a:t>
            </a:r>
          </a:p>
          <a:p>
            <a:pPr lvl="1"/>
            <a:endParaRPr/>
          </a:p>
          <a:p>
            <a:pPr lvl="2"/>
            <a:endParaRPr/>
          </a:p>
          <a:p>
            <a:pPr lvl="3"/>
            <a:endParaRPr/>
          </a:p>
          <a:p>
            <a:pPr lvl="4"/>
            <a:endParaRPr/>
          </a:p>
        </p:txBody>
      </p:sp>
      <p:sp>
        <p:nvSpPr>
          <p:cNvPr id="116" name="Slide Number"/>
          <p:cNvSpPr txBox="1">
            <a:spLocks noGrp="1"/>
          </p:cNvSpPr>
          <p:nvPr>
            <p:ph type="sldNum" sz="quarter" idx="2"/>
          </p:nvPr>
        </p:nvSpPr>
        <p:spPr>
          <a:xfrm>
            <a:off x="8692759" y="4544617"/>
            <a:ext cx="233462" cy="264175"/>
          </a:xfrm>
          <a:prstGeom prst="rect">
            <a:avLst/>
          </a:prstGeom>
        </p:spPr>
        <p:txBody>
          <a:bodyPr lIns="50800" tIns="50800" rIns="50800" bIns="50800" anchor="b"/>
          <a:lstStyle>
            <a:lvl1pPr defTabSz="309563">
              <a:defRPr sz="1050" spc="11">
                <a:solidFill>
                  <a:srgbClr val="000000"/>
                </a:solidFill>
                <a:latin typeface="Founders Grotesk Condensed"/>
                <a:ea typeface="Founders Grotesk Condensed"/>
                <a:cs typeface="Founders Grotesk Condensed"/>
                <a:sym typeface="Founders Grotesk Condensed"/>
              </a:defRPr>
            </a:lvl1pPr>
          </a:lstStyle>
          <a:p>
            <a:fld id="{86CB4B4D-7CA3-9044-876B-883B54F8677D}" type="slidenum">
              <a:t>‹#›</a:t>
            </a:fld>
            <a:endParaRPr/>
          </a:p>
        </p:txBody>
      </p:sp>
    </p:spTree>
    <p:extLst>
      <p:ext uri="{BB962C8B-B14F-4D97-AF65-F5344CB8AC3E}">
        <p14:creationId xmlns:p14="http://schemas.microsoft.com/office/powerpoint/2010/main" val="305319799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ig Fact">
    <p:bg>
      <p:bgPr>
        <a:solidFill>
          <a:srgbClr val="C3D9E0"/>
        </a:solidFill>
        <a:effectLst/>
      </p:bgPr>
    </p:bg>
    <p:spTree>
      <p:nvGrpSpPr>
        <p:cNvPr id="1" name=""/>
        <p:cNvGrpSpPr/>
        <p:nvPr/>
      </p:nvGrpSpPr>
      <p:grpSpPr>
        <a:xfrm>
          <a:off x="0" y="0"/>
          <a:ext cx="0" cy="0"/>
          <a:chOff x="0" y="0"/>
          <a:chExt cx="0" cy="0"/>
        </a:xfrm>
      </p:grpSpPr>
      <p:sp>
        <p:nvSpPr>
          <p:cNvPr id="123" name="Body Level One…"/>
          <p:cNvSpPr txBox="1">
            <a:spLocks noGrp="1"/>
          </p:cNvSpPr>
          <p:nvPr>
            <p:ph type="body" idx="1" hasCustomPrompt="1"/>
          </p:nvPr>
        </p:nvSpPr>
        <p:spPr>
          <a:xfrm>
            <a:off x="238125" y="504825"/>
            <a:ext cx="8715375" cy="3169263"/>
          </a:xfrm>
          <a:prstGeom prst="rect">
            <a:avLst/>
          </a:prstGeom>
        </p:spPr>
        <p:txBody>
          <a:bodyPr lIns="50800" tIns="50800" rIns="50800" bIns="50800" anchor="b"/>
          <a:lstStyle>
            <a:lvl1pPr marL="0" indent="0" defTabSz="309563">
              <a:lnSpc>
                <a:spcPct val="80000"/>
              </a:lnSpc>
              <a:spcBef>
                <a:spcPts val="0"/>
              </a:spcBef>
              <a:buSzTx/>
              <a:buNone/>
              <a:defRPr sz="15750" spc="-157">
                <a:solidFill>
                  <a:schemeClr val="accent1"/>
                </a:solidFill>
                <a:latin typeface="Founders Grotesk Light"/>
                <a:ea typeface="Founders Grotesk Light"/>
                <a:cs typeface="Founders Grotesk Light"/>
                <a:sym typeface="Founders Grotesk Light"/>
              </a:defRPr>
            </a:lvl1pPr>
            <a:lvl2pPr marL="0" indent="0" defTabSz="309563">
              <a:lnSpc>
                <a:spcPct val="80000"/>
              </a:lnSpc>
              <a:spcBef>
                <a:spcPts val="0"/>
              </a:spcBef>
              <a:buSzTx/>
              <a:buNone/>
              <a:defRPr sz="15750" spc="-157">
                <a:solidFill>
                  <a:schemeClr val="accent1"/>
                </a:solidFill>
                <a:latin typeface="Founders Grotesk Light"/>
                <a:ea typeface="Founders Grotesk Light"/>
                <a:cs typeface="Founders Grotesk Light"/>
                <a:sym typeface="Founders Grotesk Light"/>
              </a:defRPr>
            </a:lvl2pPr>
            <a:lvl3pPr marL="0" indent="0" defTabSz="309563">
              <a:lnSpc>
                <a:spcPct val="80000"/>
              </a:lnSpc>
              <a:spcBef>
                <a:spcPts val="0"/>
              </a:spcBef>
              <a:buSzTx/>
              <a:buNone/>
              <a:defRPr sz="15750" spc="-157">
                <a:solidFill>
                  <a:schemeClr val="accent1"/>
                </a:solidFill>
                <a:latin typeface="Founders Grotesk Light"/>
                <a:ea typeface="Founders Grotesk Light"/>
                <a:cs typeface="Founders Grotesk Light"/>
                <a:sym typeface="Founders Grotesk Light"/>
              </a:defRPr>
            </a:lvl3pPr>
            <a:lvl4pPr marL="0" indent="0" defTabSz="309563">
              <a:lnSpc>
                <a:spcPct val="80000"/>
              </a:lnSpc>
              <a:spcBef>
                <a:spcPts val="0"/>
              </a:spcBef>
              <a:buSzTx/>
              <a:buNone/>
              <a:defRPr sz="15750" spc="-157">
                <a:solidFill>
                  <a:schemeClr val="accent1"/>
                </a:solidFill>
                <a:latin typeface="Founders Grotesk Light"/>
                <a:ea typeface="Founders Grotesk Light"/>
                <a:cs typeface="Founders Grotesk Light"/>
                <a:sym typeface="Founders Grotesk Light"/>
              </a:defRPr>
            </a:lvl4pPr>
            <a:lvl5pPr marL="0" indent="0" defTabSz="309563">
              <a:lnSpc>
                <a:spcPct val="80000"/>
              </a:lnSpc>
              <a:spcBef>
                <a:spcPts val="0"/>
              </a:spcBef>
              <a:buSzTx/>
              <a:buNone/>
              <a:defRPr sz="15750" spc="-157">
                <a:solidFill>
                  <a:schemeClr val="accent1"/>
                </a:solidFill>
                <a:latin typeface="Founders Grotesk Light"/>
                <a:ea typeface="Founders Grotesk Light"/>
                <a:cs typeface="Founders Grotesk Light"/>
                <a:sym typeface="Founders Grotesk Light"/>
              </a:defRPr>
            </a:lvl5pPr>
          </a:lstStyle>
          <a:p>
            <a:r>
              <a:t>100%</a:t>
            </a:r>
          </a:p>
          <a:p>
            <a:pPr lvl="1"/>
            <a:endParaRPr/>
          </a:p>
          <a:p>
            <a:pPr lvl="2"/>
            <a:endParaRPr/>
          </a:p>
          <a:p>
            <a:pPr lvl="3"/>
            <a:endParaRPr/>
          </a:p>
          <a:p>
            <a:pPr lvl="4"/>
            <a:endParaRPr/>
          </a:p>
        </p:txBody>
      </p:sp>
      <p:sp>
        <p:nvSpPr>
          <p:cNvPr id="124" name="Fact information"/>
          <p:cNvSpPr txBox="1">
            <a:spLocks noGrp="1"/>
          </p:cNvSpPr>
          <p:nvPr>
            <p:ph type="body" sz="quarter" idx="21" hasCustomPrompt="1"/>
          </p:nvPr>
        </p:nvSpPr>
        <p:spPr>
          <a:xfrm>
            <a:off x="238125" y="3439105"/>
            <a:ext cx="8715375" cy="349806"/>
          </a:xfrm>
          <a:prstGeom prst="rect">
            <a:avLst/>
          </a:prstGeom>
        </p:spPr>
        <p:txBody>
          <a:bodyPr lIns="50800" tIns="50800" rIns="50800" bIns="50800"/>
          <a:lstStyle>
            <a:lvl1pPr marL="0" indent="0" defTabSz="306467">
              <a:lnSpc>
                <a:spcPct val="80000"/>
              </a:lnSpc>
              <a:spcBef>
                <a:spcPts val="0"/>
              </a:spcBef>
              <a:buSzTx/>
              <a:buNone/>
              <a:defRPr sz="2042" spc="-20">
                <a:solidFill>
                  <a:schemeClr val="accent1"/>
                </a:solidFill>
                <a:latin typeface="+mn-lt"/>
                <a:ea typeface="+mn-ea"/>
                <a:cs typeface="+mn-cs"/>
                <a:sym typeface="Founders Grotesk Semibold"/>
              </a:defRPr>
            </a:lvl1pPr>
          </a:lstStyle>
          <a:p>
            <a:r>
              <a:t>Fact information</a:t>
            </a:r>
          </a:p>
        </p:txBody>
      </p:sp>
      <p:sp>
        <p:nvSpPr>
          <p:cNvPr id="125" name="Line"/>
          <p:cNvSpPr/>
          <p:nvPr/>
        </p:nvSpPr>
        <p:spPr>
          <a:xfrm>
            <a:off x="238125" y="4572000"/>
            <a:ext cx="8669304" cy="0"/>
          </a:xfrm>
          <a:prstGeom prst="line">
            <a:avLst/>
          </a:prstGeom>
          <a:ln w="38100">
            <a:solidFill>
              <a:schemeClr val="accent1">
                <a:hueOff val="-42304"/>
                <a:satOff val="23749"/>
                <a:lumOff val="-45745"/>
              </a:schemeClr>
            </a:solidFill>
            <a:miter lim="400000"/>
          </a:ln>
        </p:spPr>
        <p:txBody>
          <a:bodyPr lIns="19050" tIns="19050" rIns="19050" bIns="1905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126" name="Line"/>
          <p:cNvSpPr/>
          <p:nvPr/>
        </p:nvSpPr>
        <p:spPr>
          <a:xfrm>
            <a:off x="239679" y="259841"/>
            <a:ext cx="8667750" cy="0"/>
          </a:xfrm>
          <a:prstGeom prst="line">
            <a:avLst/>
          </a:prstGeom>
          <a:ln w="114300">
            <a:solidFill>
              <a:schemeClr val="accent1">
                <a:hueOff val="-42304"/>
                <a:satOff val="23749"/>
                <a:lumOff val="-45745"/>
              </a:schemeClr>
            </a:solidFill>
            <a:miter lim="400000"/>
          </a:ln>
        </p:spPr>
        <p:txBody>
          <a:bodyPr lIns="0" tIns="0" rIns="0" bIns="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127" name="Slide Number"/>
          <p:cNvSpPr txBox="1">
            <a:spLocks noGrp="1"/>
          </p:cNvSpPr>
          <p:nvPr>
            <p:ph type="sldNum" sz="quarter" idx="2"/>
          </p:nvPr>
        </p:nvSpPr>
        <p:spPr>
          <a:xfrm>
            <a:off x="8692759" y="4544617"/>
            <a:ext cx="233462" cy="264175"/>
          </a:xfrm>
          <a:prstGeom prst="rect">
            <a:avLst/>
          </a:prstGeom>
        </p:spPr>
        <p:txBody>
          <a:bodyPr lIns="50800" tIns="50800" rIns="50800" bIns="50800" anchor="b"/>
          <a:lstStyle>
            <a:lvl1pPr defTabSz="309563">
              <a:defRPr sz="1050" spc="11">
                <a:solidFill>
                  <a:srgbClr val="000000"/>
                </a:solidFill>
                <a:latin typeface="Founders Grotesk Condensed"/>
                <a:ea typeface="Founders Grotesk Condensed"/>
                <a:cs typeface="Founders Grotesk Condensed"/>
                <a:sym typeface="Founders Grotesk Condensed"/>
              </a:defRPr>
            </a:lvl1pPr>
          </a:lstStyle>
          <a:p>
            <a:fld id="{86CB4B4D-7CA3-9044-876B-883B54F8677D}" type="slidenum">
              <a:t>‹#›</a:t>
            </a:fld>
            <a:endParaRPr/>
          </a:p>
        </p:txBody>
      </p:sp>
    </p:spTree>
    <p:extLst>
      <p:ext uri="{BB962C8B-B14F-4D97-AF65-F5344CB8AC3E}">
        <p14:creationId xmlns:p14="http://schemas.microsoft.com/office/powerpoint/2010/main" val="137004249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Quote">
    <p:bg>
      <p:bgPr>
        <a:solidFill>
          <a:srgbClr val="C3D9E0"/>
        </a:solidFill>
        <a:effectLst/>
      </p:bgPr>
    </p:bg>
    <p:spTree>
      <p:nvGrpSpPr>
        <p:cNvPr id="1" name=""/>
        <p:cNvGrpSpPr/>
        <p:nvPr/>
      </p:nvGrpSpPr>
      <p:grpSpPr>
        <a:xfrm>
          <a:off x="0" y="0"/>
          <a:ext cx="0" cy="0"/>
          <a:chOff x="0" y="0"/>
          <a:chExt cx="0" cy="0"/>
        </a:xfrm>
      </p:grpSpPr>
      <p:sp>
        <p:nvSpPr>
          <p:cNvPr id="134" name="Line"/>
          <p:cNvSpPr/>
          <p:nvPr/>
        </p:nvSpPr>
        <p:spPr>
          <a:xfrm>
            <a:off x="238125" y="4572000"/>
            <a:ext cx="8667750" cy="0"/>
          </a:xfrm>
          <a:prstGeom prst="line">
            <a:avLst/>
          </a:prstGeom>
          <a:ln w="38100">
            <a:solidFill>
              <a:schemeClr val="accent1">
                <a:hueOff val="-42304"/>
                <a:satOff val="23749"/>
                <a:lumOff val="-45745"/>
              </a:schemeClr>
            </a:solidFill>
            <a:miter lim="400000"/>
          </a:ln>
        </p:spPr>
        <p:txBody>
          <a:bodyPr lIns="19050" tIns="19050" rIns="19050" bIns="1905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135" name="Line"/>
          <p:cNvSpPr/>
          <p:nvPr/>
        </p:nvSpPr>
        <p:spPr>
          <a:xfrm>
            <a:off x="239679" y="259841"/>
            <a:ext cx="8667750" cy="0"/>
          </a:xfrm>
          <a:prstGeom prst="line">
            <a:avLst/>
          </a:prstGeom>
          <a:ln w="114300">
            <a:solidFill>
              <a:schemeClr val="accent1">
                <a:hueOff val="-42304"/>
                <a:satOff val="23749"/>
                <a:lumOff val="-45745"/>
              </a:schemeClr>
            </a:solidFill>
            <a:miter lim="400000"/>
          </a:ln>
        </p:spPr>
        <p:txBody>
          <a:bodyPr lIns="0" tIns="0" rIns="0" bIns="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136" name="Attribution"/>
          <p:cNvSpPr txBox="1">
            <a:spLocks noGrp="1"/>
          </p:cNvSpPr>
          <p:nvPr>
            <p:ph type="body" sz="quarter" idx="21" hasCustomPrompt="1"/>
          </p:nvPr>
        </p:nvSpPr>
        <p:spPr>
          <a:xfrm>
            <a:off x="430523" y="3467680"/>
            <a:ext cx="8515193" cy="349806"/>
          </a:xfrm>
          <a:prstGeom prst="rect">
            <a:avLst/>
          </a:prstGeom>
        </p:spPr>
        <p:txBody>
          <a:bodyPr lIns="50800" tIns="50800" rIns="50800" bIns="50800" anchor="ctr"/>
          <a:lstStyle>
            <a:lvl1pPr marL="0" indent="0" defTabSz="306467">
              <a:lnSpc>
                <a:spcPct val="80000"/>
              </a:lnSpc>
              <a:spcBef>
                <a:spcPts val="0"/>
              </a:spcBef>
              <a:buSzTx/>
              <a:buNone/>
              <a:defRPr sz="2042" spc="-20">
                <a:solidFill>
                  <a:schemeClr val="accent1"/>
                </a:solidFill>
                <a:latin typeface="+mn-lt"/>
                <a:ea typeface="+mn-ea"/>
                <a:cs typeface="+mn-cs"/>
                <a:sym typeface="Founders Grotesk Semibold"/>
              </a:defRPr>
            </a:lvl1pPr>
          </a:lstStyle>
          <a:p>
            <a:r>
              <a:t>Attribution</a:t>
            </a:r>
          </a:p>
        </p:txBody>
      </p:sp>
      <p:sp>
        <p:nvSpPr>
          <p:cNvPr id="137" name="Body Level One…"/>
          <p:cNvSpPr txBox="1">
            <a:spLocks noGrp="1"/>
          </p:cNvSpPr>
          <p:nvPr>
            <p:ph type="body" sz="half" idx="1" hasCustomPrompt="1"/>
          </p:nvPr>
        </p:nvSpPr>
        <p:spPr>
          <a:xfrm>
            <a:off x="193440" y="278018"/>
            <a:ext cx="8715375" cy="1863780"/>
          </a:xfrm>
          <a:prstGeom prst="rect">
            <a:avLst/>
          </a:prstGeom>
        </p:spPr>
        <p:txBody>
          <a:bodyPr lIns="50800" tIns="50800" rIns="50800" bIns="50800"/>
          <a:lstStyle>
            <a:lvl1pPr marL="157163" indent="-157163" defTabSz="309563">
              <a:lnSpc>
                <a:spcPct val="80000"/>
              </a:lnSpc>
              <a:spcBef>
                <a:spcPts val="0"/>
              </a:spcBef>
              <a:buSzTx/>
              <a:buNone/>
              <a:defRPr sz="4500" spc="-45">
                <a:solidFill>
                  <a:schemeClr val="accent1"/>
                </a:solidFill>
                <a:latin typeface="Founders Grotesk"/>
                <a:ea typeface="Founders Grotesk"/>
                <a:cs typeface="Founders Grotesk"/>
                <a:sym typeface="Founders Grotesk"/>
              </a:defRPr>
            </a:lvl1pPr>
            <a:lvl2pPr marL="157163" indent="-157163" defTabSz="309563">
              <a:lnSpc>
                <a:spcPct val="80000"/>
              </a:lnSpc>
              <a:spcBef>
                <a:spcPts val="0"/>
              </a:spcBef>
              <a:buSzTx/>
              <a:buNone/>
              <a:defRPr sz="4500" spc="-45">
                <a:solidFill>
                  <a:schemeClr val="accent1"/>
                </a:solidFill>
                <a:latin typeface="Founders Grotesk"/>
                <a:ea typeface="Founders Grotesk"/>
                <a:cs typeface="Founders Grotesk"/>
                <a:sym typeface="Founders Grotesk"/>
              </a:defRPr>
            </a:lvl2pPr>
            <a:lvl3pPr marL="157163" indent="-157163" defTabSz="309563">
              <a:lnSpc>
                <a:spcPct val="80000"/>
              </a:lnSpc>
              <a:spcBef>
                <a:spcPts val="0"/>
              </a:spcBef>
              <a:buSzTx/>
              <a:buNone/>
              <a:defRPr sz="4500" spc="-45">
                <a:solidFill>
                  <a:schemeClr val="accent1"/>
                </a:solidFill>
                <a:latin typeface="Founders Grotesk"/>
                <a:ea typeface="Founders Grotesk"/>
                <a:cs typeface="Founders Grotesk"/>
                <a:sym typeface="Founders Grotesk"/>
              </a:defRPr>
            </a:lvl3pPr>
            <a:lvl4pPr marL="157163" indent="-157163" defTabSz="309563">
              <a:lnSpc>
                <a:spcPct val="80000"/>
              </a:lnSpc>
              <a:spcBef>
                <a:spcPts val="0"/>
              </a:spcBef>
              <a:buSzTx/>
              <a:buNone/>
              <a:defRPr sz="4500" spc="-45">
                <a:solidFill>
                  <a:schemeClr val="accent1"/>
                </a:solidFill>
                <a:latin typeface="Founders Grotesk"/>
                <a:ea typeface="Founders Grotesk"/>
                <a:cs typeface="Founders Grotesk"/>
                <a:sym typeface="Founders Grotesk"/>
              </a:defRPr>
            </a:lvl4pPr>
            <a:lvl5pPr marL="157163" indent="-157163" defTabSz="309563">
              <a:lnSpc>
                <a:spcPct val="80000"/>
              </a:lnSpc>
              <a:spcBef>
                <a:spcPts val="0"/>
              </a:spcBef>
              <a:buSzTx/>
              <a:buNone/>
              <a:defRPr sz="4500" spc="-45">
                <a:solidFill>
                  <a:schemeClr val="accent1"/>
                </a:solidFill>
                <a:latin typeface="Founders Grotesk"/>
                <a:ea typeface="Founders Grotesk"/>
                <a:cs typeface="Founders Grotesk"/>
                <a:sym typeface="Founders Grotesk"/>
              </a:defRPr>
            </a:lvl5pPr>
          </a:lstStyle>
          <a:p>
            <a:r>
              <a:t>“Notable Quote”</a:t>
            </a:r>
          </a:p>
          <a:p>
            <a:pPr lvl="1"/>
            <a:endParaRPr/>
          </a:p>
          <a:p>
            <a:pPr lvl="2"/>
            <a:endParaRPr/>
          </a:p>
          <a:p>
            <a:pPr lvl="3"/>
            <a:endParaRPr/>
          </a:p>
          <a:p>
            <a:pPr lvl="4"/>
            <a:endParaRPr/>
          </a:p>
        </p:txBody>
      </p:sp>
      <p:sp>
        <p:nvSpPr>
          <p:cNvPr id="138" name="Slide Number"/>
          <p:cNvSpPr txBox="1">
            <a:spLocks noGrp="1"/>
          </p:cNvSpPr>
          <p:nvPr>
            <p:ph type="sldNum" sz="quarter" idx="2"/>
          </p:nvPr>
        </p:nvSpPr>
        <p:spPr>
          <a:xfrm>
            <a:off x="8692759" y="4544617"/>
            <a:ext cx="233462" cy="264175"/>
          </a:xfrm>
          <a:prstGeom prst="rect">
            <a:avLst/>
          </a:prstGeom>
        </p:spPr>
        <p:txBody>
          <a:bodyPr lIns="50800" tIns="50800" rIns="50800" bIns="50800" anchor="b"/>
          <a:lstStyle>
            <a:lvl1pPr defTabSz="309563">
              <a:defRPr sz="1050" spc="11">
                <a:solidFill>
                  <a:srgbClr val="000000"/>
                </a:solidFill>
                <a:latin typeface="Founders Grotesk Condensed"/>
                <a:ea typeface="Founders Grotesk Condensed"/>
                <a:cs typeface="Founders Grotesk Condensed"/>
                <a:sym typeface="Founders Grotesk Condensed"/>
              </a:defRPr>
            </a:lvl1pPr>
          </a:lstStyle>
          <a:p>
            <a:fld id="{86CB4B4D-7CA3-9044-876B-883B54F8677D}" type="slidenum">
              <a:t>‹#›</a:t>
            </a:fld>
            <a:endParaRPr/>
          </a:p>
        </p:txBody>
      </p:sp>
    </p:spTree>
    <p:extLst>
      <p:ext uri="{BB962C8B-B14F-4D97-AF65-F5344CB8AC3E}">
        <p14:creationId xmlns:p14="http://schemas.microsoft.com/office/powerpoint/2010/main" val="216545998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 3 Up">
    <p:bg>
      <p:bgPr>
        <a:solidFill>
          <a:srgbClr val="FFFFFF"/>
        </a:solidFill>
        <a:effectLst/>
      </p:bgPr>
    </p:bg>
    <p:spTree>
      <p:nvGrpSpPr>
        <p:cNvPr id="1" name=""/>
        <p:cNvGrpSpPr/>
        <p:nvPr/>
      </p:nvGrpSpPr>
      <p:grpSpPr>
        <a:xfrm>
          <a:off x="0" y="0"/>
          <a:ext cx="0" cy="0"/>
          <a:chOff x="0" y="0"/>
          <a:chExt cx="0" cy="0"/>
        </a:xfrm>
      </p:grpSpPr>
      <p:sp>
        <p:nvSpPr>
          <p:cNvPr id="145" name="Image"/>
          <p:cNvSpPr>
            <a:spLocks noGrp="1"/>
          </p:cNvSpPr>
          <p:nvPr>
            <p:ph type="pic" sz="half" idx="21"/>
          </p:nvPr>
        </p:nvSpPr>
        <p:spPr>
          <a:xfrm>
            <a:off x="4572000" y="-376237"/>
            <a:ext cx="4333875" cy="2879725"/>
          </a:xfrm>
          <a:prstGeom prst="rect">
            <a:avLst/>
          </a:prstGeom>
        </p:spPr>
        <p:txBody>
          <a:bodyPr tIns="45719" bIns="45719">
            <a:noAutofit/>
          </a:bodyPr>
          <a:lstStyle/>
          <a:p>
            <a:endParaRPr/>
          </a:p>
        </p:txBody>
      </p:sp>
      <p:sp>
        <p:nvSpPr>
          <p:cNvPr id="146" name="Image"/>
          <p:cNvSpPr>
            <a:spLocks noGrp="1"/>
          </p:cNvSpPr>
          <p:nvPr>
            <p:ph type="pic" sz="half" idx="22"/>
          </p:nvPr>
        </p:nvSpPr>
        <p:spPr>
          <a:xfrm>
            <a:off x="4572000" y="2024063"/>
            <a:ext cx="4333875" cy="2906171"/>
          </a:xfrm>
          <a:prstGeom prst="rect">
            <a:avLst/>
          </a:prstGeom>
        </p:spPr>
        <p:txBody>
          <a:bodyPr tIns="45719" bIns="45719">
            <a:noAutofit/>
          </a:bodyPr>
          <a:lstStyle/>
          <a:p>
            <a:endParaRPr/>
          </a:p>
        </p:txBody>
      </p:sp>
      <p:sp>
        <p:nvSpPr>
          <p:cNvPr id="147" name="Image"/>
          <p:cNvSpPr>
            <a:spLocks noGrp="1"/>
          </p:cNvSpPr>
          <p:nvPr>
            <p:ph type="pic" idx="23"/>
          </p:nvPr>
        </p:nvSpPr>
        <p:spPr>
          <a:xfrm>
            <a:off x="214313" y="-261937"/>
            <a:ext cx="4381500" cy="5409935"/>
          </a:xfrm>
          <a:prstGeom prst="rect">
            <a:avLst/>
          </a:prstGeom>
        </p:spPr>
        <p:txBody>
          <a:bodyPr tIns="45719" bIns="45719">
            <a:noAutofit/>
          </a:bodyPr>
          <a:lstStyle/>
          <a:p>
            <a:endParaRPr/>
          </a:p>
        </p:txBody>
      </p:sp>
      <p:sp>
        <p:nvSpPr>
          <p:cNvPr id="148" name="Slide Number"/>
          <p:cNvSpPr txBox="1">
            <a:spLocks noGrp="1"/>
          </p:cNvSpPr>
          <p:nvPr>
            <p:ph type="sldNum" sz="quarter" idx="2"/>
          </p:nvPr>
        </p:nvSpPr>
        <p:spPr>
          <a:xfrm>
            <a:off x="8692759" y="4544617"/>
            <a:ext cx="233462" cy="264175"/>
          </a:xfrm>
          <a:prstGeom prst="rect">
            <a:avLst/>
          </a:prstGeom>
        </p:spPr>
        <p:txBody>
          <a:bodyPr lIns="50800" tIns="50800" rIns="50800" bIns="50800" anchor="b"/>
          <a:lstStyle>
            <a:lvl1pPr defTabSz="309563">
              <a:defRPr sz="1050" spc="11">
                <a:solidFill>
                  <a:srgbClr val="000000"/>
                </a:solidFill>
                <a:latin typeface="Founders Grotesk Condensed"/>
                <a:ea typeface="Founders Grotesk Condensed"/>
                <a:cs typeface="Founders Grotesk Condensed"/>
                <a:sym typeface="Founders Grotesk Condensed"/>
              </a:defRPr>
            </a:lvl1pPr>
          </a:lstStyle>
          <a:p>
            <a:fld id="{86CB4B4D-7CA3-9044-876B-883B54F8677D}" type="slidenum">
              <a:t>‹#›</a:t>
            </a:fld>
            <a:endParaRPr/>
          </a:p>
        </p:txBody>
      </p:sp>
    </p:spTree>
    <p:extLst>
      <p:ext uri="{BB962C8B-B14F-4D97-AF65-F5344CB8AC3E}">
        <p14:creationId xmlns:p14="http://schemas.microsoft.com/office/powerpoint/2010/main" val="223672943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55" name="1054398042_3378x2084.jpg"/>
          <p:cNvSpPr>
            <a:spLocks noGrp="1"/>
          </p:cNvSpPr>
          <p:nvPr>
            <p:ph type="pic" idx="21"/>
          </p:nvPr>
        </p:nvSpPr>
        <p:spPr>
          <a:xfrm>
            <a:off x="0" y="-1119188"/>
            <a:ext cx="10625138" cy="6555000"/>
          </a:xfrm>
          <a:prstGeom prst="rect">
            <a:avLst/>
          </a:prstGeom>
        </p:spPr>
        <p:txBody>
          <a:bodyPr tIns="45719" bIns="45719">
            <a:noAutofit/>
          </a:bodyPr>
          <a:lstStyle/>
          <a:p>
            <a:endParaRPr/>
          </a:p>
        </p:txBody>
      </p:sp>
      <p:sp>
        <p:nvSpPr>
          <p:cNvPr id="156" name="Slide Number"/>
          <p:cNvSpPr txBox="1">
            <a:spLocks noGrp="1"/>
          </p:cNvSpPr>
          <p:nvPr>
            <p:ph type="sldNum" sz="quarter" idx="2"/>
          </p:nvPr>
        </p:nvSpPr>
        <p:spPr>
          <a:xfrm>
            <a:off x="8692759" y="4544617"/>
            <a:ext cx="233462" cy="264175"/>
          </a:xfrm>
          <a:prstGeom prst="rect">
            <a:avLst/>
          </a:prstGeom>
        </p:spPr>
        <p:txBody>
          <a:bodyPr lIns="50800" tIns="50800" rIns="50800" bIns="50800" anchor="b"/>
          <a:lstStyle>
            <a:lvl1pPr defTabSz="309563">
              <a:defRPr sz="1050" spc="11">
                <a:solidFill>
                  <a:srgbClr val="FFFFFF"/>
                </a:solidFill>
                <a:latin typeface="Founders Grotesk Condensed"/>
                <a:ea typeface="Founders Grotesk Condensed"/>
                <a:cs typeface="Founders Grotesk Condensed"/>
                <a:sym typeface="Founders Grotesk Condensed"/>
              </a:defRPr>
            </a:lvl1pPr>
          </a:lstStyle>
          <a:p>
            <a:fld id="{86CB4B4D-7CA3-9044-876B-883B54F8677D}" type="slidenum">
              <a:t>‹#›</a:t>
            </a:fld>
            <a:endParaRPr/>
          </a:p>
        </p:txBody>
      </p:sp>
    </p:spTree>
    <p:extLst>
      <p:ext uri="{BB962C8B-B14F-4D97-AF65-F5344CB8AC3E}">
        <p14:creationId xmlns:p14="http://schemas.microsoft.com/office/powerpoint/2010/main" val="170627083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extLst>
              <a:ext uri="{BEBA8EAE-BF5A-486C-A8C5-ECC9F3942E4B}">
                <a14:imgProps xmlns:a14="http://schemas.microsoft.com/office/drawing/2010/main">
                  <a14:imgLayer r:embed="rId3">
                    <a14:imgEffect>
                      <a14:sharpenSoften amount="-44000"/>
                    </a14:imgEffect>
                    <a14:imgEffect>
                      <a14:brightnessContrast bright="-62000" contrast="21000"/>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71550"/>
            <a:ext cx="8839200" cy="4057650"/>
          </a:xfrm>
          <a:noFill/>
          <a:ln>
            <a:noFill/>
          </a:ln>
        </p:spPr>
        <p:style>
          <a:lnRef idx="3">
            <a:schemeClr val="lt1"/>
          </a:lnRef>
          <a:fillRef idx="1">
            <a:schemeClr val="dk1"/>
          </a:fillRef>
          <a:effectRef idx="1">
            <a:schemeClr val="dk1"/>
          </a:effectRef>
          <a:fontRef idx="none"/>
        </p:style>
        <p:txBody>
          <a:bodyPr>
            <a:normAutofit/>
          </a:bodyPr>
          <a:lstStyle>
            <a:lvl1pPr marL="385763" indent="-385763">
              <a:buFont typeface="+mj-lt"/>
              <a:buAutoNum type="romanUcPeriod"/>
              <a:defRPr sz="2400" b="0">
                <a:ln>
                  <a:noFill/>
                </a:ln>
                <a:solidFill>
                  <a:srgbClr val="FFFF00"/>
                </a:solidFill>
                <a:effectLst/>
              </a:defRPr>
            </a:lvl1pPr>
            <a:lvl2pPr marL="728663" indent="-385763">
              <a:buFont typeface="+mj-lt"/>
              <a:buAutoNum type="alphaUcPeriod"/>
              <a:defRPr sz="2400" b="0">
                <a:ln>
                  <a:noFill/>
                </a:ln>
                <a:solidFill>
                  <a:srgbClr val="FFFF00"/>
                </a:solidFill>
                <a:effectLst/>
              </a:defRPr>
            </a:lvl2pPr>
            <a:lvl3pPr marL="1071563" indent="-385763">
              <a:buFont typeface="+mj-lt"/>
              <a:buAutoNum type="arabicPeriod"/>
              <a:defRPr sz="2400" b="0">
                <a:ln>
                  <a:noFill/>
                </a:ln>
                <a:solidFill>
                  <a:srgbClr val="FFFF00"/>
                </a:solidFill>
                <a:effectLst/>
              </a:defRPr>
            </a:lvl3pPr>
            <a:lvl4pPr marL="1414463" indent="-385763">
              <a:buFont typeface="+mj-lt"/>
              <a:buAutoNum type="alphaLcParenR"/>
              <a:defRPr sz="2400" b="0">
                <a:ln>
                  <a:noFill/>
                </a:ln>
                <a:solidFill>
                  <a:srgbClr val="FFFF00"/>
                </a:solidFill>
                <a:effectLst/>
              </a:defRPr>
            </a:lvl4pPr>
            <a:lvl5pPr marL="1757363" indent="-385763">
              <a:buFont typeface="+mj-lt"/>
              <a:buAutoNum type="arabicParenR"/>
              <a:defRPr sz="2400" b="0">
                <a:ln>
                  <a:noFill/>
                </a:ln>
                <a:solidFill>
                  <a:srgbClr val="FFFF00"/>
                </a:solidFill>
                <a:effectLst/>
              </a:defRPr>
            </a:lvl5pPr>
            <a:lvl6pPr marL="2100263" indent="-385763">
              <a:buFont typeface="+mj-lt"/>
              <a:buAutoNum type="alphaLcPeriod"/>
              <a:defRPr sz="2400" b="0">
                <a:ln>
                  <a:noFill/>
                </a:ln>
                <a:solidFill>
                  <a:srgbClr val="FFFF00"/>
                </a:solidFill>
                <a:effectLst/>
              </a:defRPr>
            </a:lvl6pPr>
            <a:lvl7pPr marL="2443163" indent="-385763">
              <a:buFont typeface="+mj-lt"/>
              <a:buAutoNum type="romanLcPeriod"/>
              <a:defRPr sz="2400" b="0">
                <a:ln>
                  <a:noFill/>
                </a:ln>
                <a:solidFill>
                  <a:srgbClr val="FFFF00"/>
                </a:solidFill>
                <a:effectLst/>
              </a:defRPr>
            </a:lvl7pPr>
            <a:lvl8pPr marL="2786063" indent="-385763">
              <a:buFont typeface="+mj-lt"/>
              <a:buAutoNum type="arabicPeriod"/>
              <a:defRPr sz="2400" b="0" baseline="0">
                <a:ln>
                  <a:noFill/>
                </a:ln>
                <a:solidFill>
                  <a:srgbClr val="FFFF00"/>
                </a:solidFill>
                <a:effectLst/>
              </a:defRPr>
            </a:lvl8pPr>
            <a:lvl9pPr marL="3128963" indent="-385763">
              <a:buFont typeface="+mj-lt"/>
              <a:buAutoNum type="romanLcPeriod"/>
              <a:defRPr sz="2400">
                <a:solidFill>
                  <a:srgbClr val="FFFF0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endParaRPr lang="es-ES" dirty="0"/>
          </a:p>
          <a:p>
            <a:pPr lvl="8"/>
            <a:r>
              <a:rPr lang="es-ES" dirty="0" err="1"/>
              <a:t>Ninth</a:t>
            </a:r>
            <a:r>
              <a:rPr lang="es-ES" dirty="0"/>
              <a:t> </a:t>
            </a:r>
            <a:r>
              <a:rPr lang="es-ES" dirty="0" err="1"/>
              <a:t>level</a:t>
            </a:r>
            <a:endParaRPr lang="en-US" dirty="0"/>
          </a:p>
        </p:txBody>
      </p:sp>
      <p:sp>
        <p:nvSpPr>
          <p:cNvPr id="5" name="Title Placeholder 1"/>
          <p:cNvSpPr>
            <a:spLocks noGrp="1"/>
          </p:cNvSpPr>
          <p:nvPr>
            <p:ph type="title"/>
          </p:nvPr>
        </p:nvSpPr>
        <p:spPr>
          <a:xfrm>
            <a:off x="152400" y="114300"/>
            <a:ext cx="8839200" cy="85725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6743253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163" name="Slide Number"/>
          <p:cNvSpPr txBox="1">
            <a:spLocks noGrp="1"/>
          </p:cNvSpPr>
          <p:nvPr>
            <p:ph type="sldNum" sz="quarter" idx="2"/>
          </p:nvPr>
        </p:nvSpPr>
        <p:spPr>
          <a:xfrm>
            <a:off x="8692759" y="4544617"/>
            <a:ext cx="233462" cy="264175"/>
          </a:xfrm>
          <a:prstGeom prst="rect">
            <a:avLst/>
          </a:prstGeom>
        </p:spPr>
        <p:txBody>
          <a:bodyPr lIns="50800" tIns="50800" rIns="50800" bIns="50800" anchor="b"/>
          <a:lstStyle>
            <a:lvl1pPr defTabSz="309563">
              <a:defRPr sz="1050" spc="11">
                <a:solidFill>
                  <a:srgbClr val="000000"/>
                </a:solidFill>
                <a:latin typeface="Founders Grotesk Condensed"/>
                <a:ea typeface="Founders Grotesk Condensed"/>
                <a:cs typeface="Founders Grotesk Condensed"/>
                <a:sym typeface="Founders Grotesk Condensed"/>
              </a:defRPr>
            </a:lvl1pPr>
          </a:lstStyle>
          <a:p>
            <a:fld id="{86CB4B4D-7CA3-9044-876B-883B54F8677D}" type="slidenum">
              <a:t>‹#›</a:t>
            </a:fld>
            <a:endParaRPr/>
          </a:p>
        </p:txBody>
      </p:sp>
    </p:spTree>
    <p:extLst>
      <p:ext uri="{BB962C8B-B14F-4D97-AF65-F5344CB8AC3E}">
        <p14:creationId xmlns:p14="http://schemas.microsoft.com/office/powerpoint/2010/main" val="420140210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Slide 0">
    <p:bg>
      <p:bgPr>
        <a:solidFill>
          <a:srgbClr val="DBEEF4"/>
        </a:solidFill>
        <a:effectLst/>
      </p:bgPr>
    </p:bg>
    <p:spTree>
      <p:nvGrpSpPr>
        <p:cNvPr id="1" name=""/>
        <p:cNvGrpSpPr/>
        <p:nvPr/>
      </p:nvGrpSpPr>
      <p:grpSpPr>
        <a:xfrm>
          <a:off x="0" y="0"/>
          <a:ext cx="0" cy="0"/>
          <a:chOff x="0" y="0"/>
          <a:chExt cx="0" cy="0"/>
        </a:xfrm>
      </p:grpSpPr>
      <p:sp>
        <p:nvSpPr>
          <p:cNvPr id="170" name="Title Text"/>
          <p:cNvSpPr txBox="1">
            <a:spLocks noGrp="1"/>
          </p:cNvSpPr>
          <p:nvPr>
            <p:ph type="title"/>
          </p:nvPr>
        </p:nvSpPr>
        <p:spPr>
          <a:xfrm>
            <a:off x="1657350" y="1597819"/>
            <a:ext cx="5829300" cy="1102519"/>
          </a:xfrm>
          <a:prstGeom prst="rect">
            <a:avLst/>
          </a:prstGeom>
        </p:spPr>
        <p:txBody>
          <a:bodyPr/>
          <a:lstStyle>
            <a:lvl1pPr defTabSz="342900"/>
          </a:lstStyle>
          <a:p>
            <a:r>
              <a:t>Title Text</a:t>
            </a:r>
          </a:p>
        </p:txBody>
      </p:sp>
      <p:sp>
        <p:nvSpPr>
          <p:cNvPr id="171" name="Body Level One…"/>
          <p:cNvSpPr txBox="1">
            <a:spLocks noGrp="1"/>
          </p:cNvSpPr>
          <p:nvPr>
            <p:ph type="body" sz="quarter" idx="1"/>
          </p:nvPr>
        </p:nvSpPr>
        <p:spPr>
          <a:xfrm>
            <a:off x="2171700" y="2914650"/>
            <a:ext cx="4800600" cy="1314450"/>
          </a:xfrm>
          <a:prstGeom prst="rect">
            <a:avLst/>
          </a:prstGeom>
        </p:spPr>
        <p:txBody>
          <a:bodyPr/>
          <a:lstStyle>
            <a:lvl1pPr marL="0" indent="0" algn="ctr" defTabSz="342900">
              <a:spcBef>
                <a:spcPts val="563"/>
              </a:spcBef>
              <a:buSzTx/>
              <a:buNone/>
              <a:defRPr sz="2400">
                <a:solidFill>
                  <a:srgbClr val="888888"/>
                </a:solidFill>
              </a:defRPr>
            </a:lvl1pPr>
            <a:lvl2pPr marL="0" indent="171450" algn="ctr" defTabSz="342900">
              <a:spcBef>
                <a:spcPts val="563"/>
              </a:spcBef>
              <a:buSzTx/>
              <a:buNone/>
              <a:defRPr sz="2400">
                <a:solidFill>
                  <a:srgbClr val="888888"/>
                </a:solidFill>
              </a:defRPr>
            </a:lvl2pPr>
            <a:lvl3pPr marL="0" indent="342900" algn="ctr" defTabSz="342900">
              <a:spcBef>
                <a:spcPts val="563"/>
              </a:spcBef>
              <a:buSzTx/>
              <a:buNone/>
              <a:defRPr sz="2400">
                <a:solidFill>
                  <a:srgbClr val="888888"/>
                </a:solidFill>
              </a:defRPr>
            </a:lvl3pPr>
            <a:lvl4pPr marL="0" indent="514350" algn="ctr" defTabSz="342900">
              <a:spcBef>
                <a:spcPts val="563"/>
              </a:spcBef>
              <a:buSzTx/>
              <a:buNone/>
              <a:defRPr sz="2400">
                <a:solidFill>
                  <a:srgbClr val="888888"/>
                </a:solidFill>
              </a:defRPr>
            </a:lvl4pPr>
            <a:lvl5pPr marL="0" indent="685800" algn="ctr" defTabSz="342900">
              <a:spcBef>
                <a:spcPts val="563"/>
              </a:spcBef>
              <a:buSz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72" name="Slide Number"/>
          <p:cNvSpPr txBox="1">
            <a:spLocks noGrp="1"/>
          </p:cNvSpPr>
          <p:nvPr>
            <p:ph type="sldNum" sz="quarter" idx="2"/>
          </p:nvPr>
        </p:nvSpPr>
        <p:spPr>
          <a:xfrm>
            <a:off x="7338781" y="4742603"/>
            <a:ext cx="319319" cy="323163"/>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8231617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Slide">
    <p:bg>
      <p:bgPr>
        <a:solidFill>
          <a:srgbClr val="FFFFFF"/>
        </a:solidFill>
        <a:effectLst/>
      </p:bgPr>
    </p:bg>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685800" y="1597819"/>
            <a:ext cx="7772400" cy="1102519"/>
          </a:xfrm>
          <a:prstGeom prst="rect">
            <a:avLst/>
          </a:prstGeom>
        </p:spPr>
        <p:txBody>
          <a:bodyPr/>
          <a:lstStyle/>
          <a:p>
            <a:r>
              <a:t>Title Text</a:t>
            </a:r>
          </a:p>
        </p:txBody>
      </p:sp>
      <p:sp>
        <p:nvSpPr>
          <p:cNvPr id="187" name="Body Level One…"/>
          <p:cNvSpPr txBox="1">
            <a:spLocks noGrp="1"/>
          </p:cNvSpPr>
          <p:nvPr>
            <p:ph type="body" sz="quarter" idx="1"/>
          </p:nvPr>
        </p:nvSpPr>
        <p:spPr>
          <a:xfrm>
            <a:off x="1371600" y="2914650"/>
            <a:ext cx="6400800" cy="1314450"/>
          </a:xfrm>
          <a:prstGeom prst="rect">
            <a:avLst/>
          </a:prstGeom>
        </p:spPr>
        <p:txBody>
          <a:bodyPr/>
          <a:lstStyle>
            <a:lvl1pPr marL="0" indent="0" algn="ctr">
              <a:spcBef>
                <a:spcPts val="563"/>
              </a:spcBef>
              <a:buSzTx/>
              <a:buNone/>
              <a:defRPr sz="2400">
                <a:solidFill>
                  <a:srgbClr val="888888"/>
                </a:solidFill>
              </a:defRPr>
            </a:lvl1pPr>
            <a:lvl2pPr marL="0" indent="171450" algn="ctr">
              <a:spcBef>
                <a:spcPts val="563"/>
              </a:spcBef>
              <a:buSzTx/>
              <a:buNone/>
              <a:defRPr sz="2400">
                <a:solidFill>
                  <a:srgbClr val="888888"/>
                </a:solidFill>
              </a:defRPr>
            </a:lvl2pPr>
            <a:lvl3pPr marL="0" indent="342900" algn="ctr">
              <a:spcBef>
                <a:spcPts val="563"/>
              </a:spcBef>
              <a:buSzTx/>
              <a:buNone/>
              <a:defRPr sz="2400">
                <a:solidFill>
                  <a:srgbClr val="888888"/>
                </a:solidFill>
              </a:defRPr>
            </a:lvl3pPr>
            <a:lvl4pPr marL="0" indent="514350" algn="ctr">
              <a:spcBef>
                <a:spcPts val="563"/>
              </a:spcBef>
              <a:buSzTx/>
              <a:buNone/>
              <a:defRPr sz="2400">
                <a:solidFill>
                  <a:srgbClr val="888888"/>
                </a:solidFill>
              </a:defRPr>
            </a:lvl4pPr>
            <a:lvl5pPr marL="0" indent="685800" algn="ctr">
              <a:spcBef>
                <a:spcPts val="563"/>
              </a:spcBef>
              <a:buSz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3910656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 name="Title Text"/>
          <p:cNvSpPr txBox="1">
            <a:spLocks noGrp="1"/>
          </p:cNvSpPr>
          <p:nvPr>
            <p:ph type="title"/>
          </p:nvPr>
        </p:nvSpPr>
        <p:spPr>
          <a:xfrm>
            <a:off x="311708" y="744575"/>
            <a:ext cx="8520600" cy="2052600"/>
          </a:xfrm>
          <a:prstGeom prst="rect">
            <a:avLst/>
          </a:prstGeom>
        </p:spPr>
        <p:txBody>
          <a:bodyPr lIns="243799" tIns="243799" rIns="243799" bIns="243799" anchor="b"/>
          <a:lstStyle>
            <a:lvl1pPr defTabSz="914400">
              <a:defRPr sz="5175">
                <a:solidFill>
                  <a:srgbClr val="FFFFFF"/>
                </a:solidFill>
                <a:latin typeface="Arial"/>
                <a:ea typeface="Arial"/>
                <a:cs typeface="Arial"/>
                <a:sym typeface="Arial"/>
              </a:defRPr>
            </a:lvl1pPr>
          </a:lstStyle>
          <a:p>
            <a:r>
              <a:t>Title Text</a:t>
            </a:r>
          </a:p>
        </p:txBody>
      </p:sp>
      <p:sp>
        <p:nvSpPr>
          <p:cNvPr id="196" name="Body Level One…"/>
          <p:cNvSpPr txBox="1">
            <a:spLocks noGrp="1"/>
          </p:cNvSpPr>
          <p:nvPr>
            <p:ph type="body" sz="quarter" idx="1"/>
          </p:nvPr>
        </p:nvSpPr>
        <p:spPr>
          <a:xfrm>
            <a:off x="311700" y="2834125"/>
            <a:ext cx="8520601" cy="792600"/>
          </a:xfrm>
          <a:prstGeom prst="rect">
            <a:avLst/>
          </a:prstGeom>
        </p:spPr>
        <p:txBody>
          <a:bodyPr lIns="243799" tIns="243799" rIns="243799" bIns="243799"/>
          <a:lstStyle>
            <a:lvl1pPr marL="342900" indent="-300038" algn="ctr" defTabSz="914400">
              <a:spcBef>
                <a:spcPts val="0"/>
              </a:spcBef>
              <a:buSzTx/>
              <a:buNone/>
              <a:defRPr sz="2775">
                <a:solidFill>
                  <a:srgbClr val="ADADAD"/>
                </a:solidFill>
                <a:latin typeface="Arial"/>
                <a:ea typeface="Arial"/>
                <a:cs typeface="Arial"/>
                <a:sym typeface="Arial"/>
              </a:defRPr>
            </a:lvl1pPr>
            <a:lvl2pPr marL="342900" indent="-119063" algn="ctr" defTabSz="914400">
              <a:spcBef>
                <a:spcPts val="0"/>
              </a:spcBef>
              <a:buSzTx/>
              <a:buNone/>
              <a:defRPr sz="2775">
                <a:solidFill>
                  <a:srgbClr val="ADADAD"/>
                </a:solidFill>
                <a:latin typeface="Arial"/>
                <a:ea typeface="Arial"/>
                <a:cs typeface="Arial"/>
                <a:sym typeface="Arial"/>
              </a:defRPr>
            </a:lvl2pPr>
            <a:lvl3pPr marL="342900" indent="52388" algn="ctr" defTabSz="914400">
              <a:spcBef>
                <a:spcPts val="0"/>
              </a:spcBef>
              <a:buSzTx/>
              <a:buNone/>
              <a:defRPr sz="2775">
                <a:solidFill>
                  <a:srgbClr val="ADADAD"/>
                </a:solidFill>
                <a:latin typeface="Arial"/>
                <a:ea typeface="Arial"/>
                <a:cs typeface="Arial"/>
                <a:sym typeface="Arial"/>
              </a:defRPr>
            </a:lvl3pPr>
            <a:lvl4pPr marL="342900" indent="223838" algn="ctr" defTabSz="914400">
              <a:spcBef>
                <a:spcPts val="0"/>
              </a:spcBef>
              <a:buSzTx/>
              <a:buNone/>
              <a:defRPr sz="2775">
                <a:solidFill>
                  <a:srgbClr val="ADADAD"/>
                </a:solidFill>
                <a:latin typeface="Arial"/>
                <a:ea typeface="Arial"/>
                <a:cs typeface="Arial"/>
                <a:sym typeface="Arial"/>
              </a:defRPr>
            </a:lvl4pPr>
            <a:lvl5pPr marL="342900" indent="395288" algn="ctr" defTabSz="914400">
              <a:spcBef>
                <a:spcPts val="0"/>
              </a:spcBef>
              <a:buSzTx/>
              <a:buNone/>
              <a:defRPr sz="2775">
                <a:solidFill>
                  <a:srgbClr val="ADADAD"/>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7" name="Slide Number"/>
          <p:cNvSpPr txBox="1">
            <a:spLocks noGrp="1"/>
          </p:cNvSpPr>
          <p:nvPr>
            <p:ph type="sldNum" sz="quarter" idx="2"/>
          </p:nvPr>
        </p:nvSpPr>
        <p:spPr>
          <a:xfrm>
            <a:off x="8376513" y="4538817"/>
            <a:ext cx="644645" cy="642401"/>
          </a:xfrm>
          <a:prstGeom prst="rect">
            <a:avLst/>
          </a:prstGeom>
        </p:spPr>
        <p:txBody>
          <a:bodyPr lIns="243799" tIns="243799" rIns="243799" bIns="243799"/>
          <a:lstStyle>
            <a:lvl1pPr defTabSz="914400">
              <a:defRPr sz="975">
                <a:solidFill>
                  <a:srgbClr val="ADADAD"/>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25183205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0">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xfrm>
            <a:off x="8489657" y="4800046"/>
            <a:ext cx="197144" cy="208281"/>
          </a:xfrm>
          <a:prstGeom prst="rect">
            <a:avLst/>
          </a:prstGeom>
        </p:spPr>
        <p:txBody>
          <a:bodyPr lIns="34289" tIns="34289" rIns="34289" bIns="34289"/>
          <a:lstStyle>
            <a:lvl1pPr defTabSz="514350">
              <a:defRPr sz="675">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71027698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0">
    <p:spTree>
      <p:nvGrpSpPr>
        <p:cNvPr id="1" name=""/>
        <p:cNvGrpSpPr/>
        <p:nvPr/>
      </p:nvGrpSpPr>
      <p:grpSpPr>
        <a:xfrm>
          <a:off x="0" y="0"/>
          <a:ext cx="0" cy="0"/>
          <a:chOff x="0" y="0"/>
          <a:chExt cx="0" cy="0"/>
        </a:xfrm>
      </p:grpSpPr>
      <p:sp>
        <p:nvSpPr>
          <p:cNvPr id="206" name="Title Text"/>
          <p:cNvSpPr txBox="1">
            <a:spLocks noGrp="1"/>
          </p:cNvSpPr>
          <p:nvPr>
            <p:ph type="title"/>
          </p:nvPr>
        </p:nvSpPr>
        <p:spPr>
          <a:xfrm>
            <a:off x="1657350" y="1597819"/>
            <a:ext cx="5829300" cy="1102520"/>
          </a:xfrm>
          <a:prstGeom prst="rect">
            <a:avLst/>
          </a:prstGeom>
        </p:spPr>
        <p:txBody>
          <a:bodyPr lIns="34289" tIns="34289" rIns="34289" bIns="34289" anchor="ctr"/>
          <a:lstStyle>
            <a:lvl1pPr algn="ctr" defTabSz="257175">
              <a:defRPr sz="2400">
                <a:solidFill>
                  <a:srgbClr val="000000"/>
                </a:solidFill>
              </a:defRPr>
            </a:lvl1pPr>
          </a:lstStyle>
          <a:p>
            <a:r>
              <a:t>Title Text</a:t>
            </a:r>
          </a:p>
        </p:txBody>
      </p:sp>
      <p:sp>
        <p:nvSpPr>
          <p:cNvPr id="207" name="Body Level One…"/>
          <p:cNvSpPr txBox="1">
            <a:spLocks noGrp="1"/>
          </p:cNvSpPr>
          <p:nvPr>
            <p:ph type="body" sz="quarter" idx="1"/>
          </p:nvPr>
        </p:nvSpPr>
        <p:spPr>
          <a:xfrm>
            <a:off x="2171700" y="2914650"/>
            <a:ext cx="4800600" cy="1314450"/>
          </a:xfrm>
          <a:prstGeom prst="rect">
            <a:avLst/>
          </a:prstGeom>
        </p:spPr>
        <p:txBody>
          <a:bodyPr lIns="34289" tIns="34289" rIns="34289" bIns="34289"/>
          <a:lstStyle>
            <a:lvl1pPr marL="0" indent="0" algn="ctr" defTabSz="257175">
              <a:lnSpc>
                <a:spcPct val="100000"/>
              </a:lnSpc>
              <a:spcBef>
                <a:spcPts val="375"/>
              </a:spcBef>
              <a:buClrTx/>
              <a:buSzTx/>
              <a:buFontTx/>
              <a:buNone/>
              <a:defRPr sz="1800">
                <a:solidFill>
                  <a:srgbClr val="888888"/>
                </a:solidFill>
              </a:defRPr>
            </a:lvl1pPr>
            <a:lvl2pPr marL="0" indent="342900" algn="ctr" defTabSz="257175">
              <a:lnSpc>
                <a:spcPct val="100000"/>
              </a:lnSpc>
              <a:spcBef>
                <a:spcPts val="375"/>
              </a:spcBef>
              <a:buClrTx/>
              <a:buSzTx/>
              <a:buFontTx/>
              <a:buNone/>
              <a:defRPr sz="1800">
                <a:solidFill>
                  <a:srgbClr val="888888"/>
                </a:solidFill>
              </a:defRPr>
            </a:lvl2pPr>
            <a:lvl3pPr marL="0" indent="685800" algn="ctr" defTabSz="257175">
              <a:lnSpc>
                <a:spcPct val="100000"/>
              </a:lnSpc>
              <a:spcBef>
                <a:spcPts val="375"/>
              </a:spcBef>
              <a:buClrTx/>
              <a:buSzTx/>
              <a:buFontTx/>
              <a:buNone/>
              <a:defRPr sz="1800">
                <a:solidFill>
                  <a:srgbClr val="888888"/>
                </a:solidFill>
              </a:defRPr>
            </a:lvl3pPr>
            <a:lvl4pPr marL="0" indent="1028700" algn="ctr" defTabSz="257175">
              <a:lnSpc>
                <a:spcPct val="100000"/>
              </a:lnSpc>
              <a:spcBef>
                <a:spcPts val="375"/>
              </a:spcBef>
              <a:buClrTx/>
              <a:buSzTx/>
              <a:buFontTx/>
              <a:buNone/>
              <a:defRPr sz="1800">
                <a:solidFill>
                  <a:srgbClr val="888888"/>
                </a:solidFill>
              </a:defRPr>
            </a:lvl4pPr>
            <a:lvl5pPr marL="0" indent="1371600" algn="ctr" defTabSz="257175">
              <a:lnSpc>
                <a:spcPct val="100000"/>
              </a:lnSpc>
              <a:spcBef>
                <a:spcPts val="375"/>
              </a:spcBef>
              <a:buClrTx/>
              <a:buSzTx/>
              <a:buFontTx/>
              <a:buNone/>
              <a:defRPr sz="1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xfrm>
            <a:off x="7460957" y="4800044"/>
            <a:ext cx="197144" cy="208281"/>
          </a:xfrm>
          <a:prstGeom prst="rect">
            <a:avLst/>
          </a:prstGeom>
        </p:spPr>
        <p:txBody>
          <a:bodyPr lIns="34289" tIns="34289" rIns="34289" bIns="34289"/>
          <a:lstStyle>
            <a:lvl1pPr defTabSz="514350">
              <a:defRPr sz="675">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70923482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30" name="1054398042_3378x2084.jpeg"/>
          <p:cNvSpPr>
            <a:spLocks noGrp="1"/>
          </p:cNvSpPr>
          <p:nvPr>
            <p:ph type="pic" idx="21"/>
          </p:nvPr>
        </p:nvSpPr>
        <p:spPr>
          <a:xfrm>
            <a:off x="0" y="-1119188"/>
            <a:ext cx="10625138" cy="6555000"/>
          </a:xfrm>
          <a:prstGeom prst="rect">
            <a:avLst/>
          </a:prstGeom>
        </p:spPr>
        <p:txBody>
          <a:bodyPr lIns="91439" tIns="45719" rIns="91439" bIns="45719">
            <a:noAutofit/>
          </a:bodyPr>
          <a:lstStyle/>
          <a:p>
            <a:endParaRPr/>
          </a:p>
        </p:txBody>
      </p:sp>
      <p:sp>
        <p:nvSpPr>
          <p:cNvPr id="131" name="Slide Number"/>
          <p:cNvSpPr txBox="1">
            <a:spLocks noGrp="1"/>
          </p:cNvSpPr>
          <p:nvPr>
            <p:ph type="sldNum" sz="quarter" idx="2"/>
          </p:nvPr>
        </p:nvSpPr>
        <p:spPr>
          <a:xfrm>
            <a:off x="8783472" y="4606861"/>
            <a:ext cx="142749" cy="201931"/>
          </a:xfrm>
          <a:prstGeom prst="rect">
            <a:avLst/>
          </a:prstGeom>
        </p:spPr>
        <p:txBody>
          <a:bodyPr lIns="19050" tIns="19050" rIns="19050" bIns="19050" anchor="b"/>
          <a:lstStyle>
            <a:lvl1pPr defTabSz="309562">
              <a:defRPr spc="9">
                <a:solidFill>
                  <a:srgbClr val="FFFFFF"/>
                </a:solidFill>
                <a:latin typeface="Founders Grotesk Condensed"/>
                <a:ea typeface="Founders Grotesk Condensed"/>
                <a:cs typeface="Founders Grotesk Condensed"/>
                <a:sym typeface="Founders Grotesk Condensed"/>
              </a:defRPr>
            </a:lvl1pPr>
          </a:lstStyle>
          <a:p>
            <a:fld id="{86CB4B4D-7CA3-9044-876B-883B54F8677D}" type="slidenum">
              <a:t>‹#›</a:t>
            </a:fld>
            <a:endParaRPr/>
          </a:p>
        </p:txBody>
      </p:sp>
    </p:spTree>
    <p:extLst>
      <p:ext uri="{BB962C8B-B14F-4D97-AF65-F5344CB8AC3E}">
        <p14:creationId xmlns:p14="http://schemas.microsoft.com/office/powerpoint/2010/main" val="303947615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p:bg>
      <p:bgPr>
        <a:solidFill>
          <a:schemeClr val="accent1">
            <a:hueOff val="-42304"/>
            <a:satOff val="23749"/>
            <a:lumOff val="-45745"/>
          </a:schemeClr>
        </a:solidFill>
        <a:effectLst/>
      </p:bgPr>
    </p:bg>
    <p:spTree>
      <p:nvGrpSpPr>
        <p:cNvPr id="1" name=""/>
        <p:cNvGrpSpPr/>
        <p:nvPr/>
      </p:nvGrpSpPr>
      <p:grpSpPr>
        <a:xfrm>
          <a:off x="0" y="0"/>
          <a:ext cx="0" cy="0"/>
          <a:chOff x="0" y="0"/>
          <a:chExt cx="0" cy="0"/>
        </a:xfrm>
      </p:grpSpPr>
      <p:sp>
        <p:nvSpPr>
          <p:cNvPr id="11" name="Line"/>
          <p:cNvSpPr/>
          <p:nvPr/>
        </p:nvSpPr>
        <p:spPr>
          <a:xfrm>
            <a:off x="238125" y="4572000"/>
            <a:ext cx="8667750" cy="0"/>
          </a:xfrm>
          <a:prstGeom prst="line">
            <a:avLst/>
          </a:prstGeom>
          <a:ln w="38100">
            <a:solidFill>
              <a:schemeClr val="accent4"/>
            </a:solidFill>
            <a:miter lim="400000"/>
          </a:ln>
        </p:spPr>
        <p:txBody>
          <a:bodyPr lIns="0" tIns="0" rIns="0" bIns="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12" name="Author and Date"/>
          <p:cNvSpPr txBox="1">
            <a:spLocks noGrp="1"/>
          </p:cNvSpPr>
          <p:nvPr>
            <p:ph type="body" sz="quarter" idx="21" hasCustomPrompt="1"/>
          </p:nvPr>
        </p:nvSpPr>
        <p:spPr>
          <a:xfrm>
            <a:off x="214313" y="4600972"/>
            <a:ext cx="8713180" cy="208217"/>
          </a:xfrm>
          <a:prstGeom prst="rect">
            <a:avLst/>
          </a:prstGeom>
        </p:spPr>
        <p:txBody>
          <a:bodyPr lIns="50800" tIns="50800" rIns="50800" bIns="50800"/>
          <a:lstStyle>
            <a:lvl1pPr marL="0" indent="0" defTabSz="309563">
              <a:spcBef>
                <a:spcPts val="0"/>
              </a:spcBef>
              <a:buSzTx/>
              <a:buNone/>
              <a:defRPr sz="1050" b="1" cap="all" spc="63">
                <a:solidFill>
                  <a:schemeClr val="accent4"/>
                </a:solidFill>
                <a:latin typeface="Founders Grotesk Condensed"/>
                <a:ea typeface="Founders Grotesk Condensed"/>
                <a:cs typeface="Founders Grotesk Condensed"/>
                <a:sym typeface="Founders Grotesk Condensed"/>
              </a:defRPr>
            </a:lvl1pPr>
          </a:lstStyle>
          <a:p>
            <a:r>
              <a:t>Author and Date </a:t>
            </a:r>
          </a:p>
        </p:txBody>
      </p:sp>
      <p:sp>
        <p:nvSpPr>
          <p:cNvPr id="13" name="Line"/>
          <p:cNvSpPr/>
          <p:nvPr/>
        </p:nvSpPr>
        <p:spPr>
          <a:xfrm>
            <a:off x="238125" y="3541251"/>
            <a:ext cx="8667750" cy="23813"/>
          </a:xfrm>
          <a:prstGeom prst="line">
            <a:avLst/>
          </a:prstGeom>
          <a:ln w="114300">
            <a:solidFill>
              <a:schemeClr val="accent4"/>
            </a:solidFill>
            <a:miter lim="400000"/>
          </a:ln>
        </p:spPr>
        <p:txBody>
          <a:bodyPr lIns="0" tIns="0" rIns="0" bIns="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14" name="Presentation Title"/>
          <p:cNvSpPr txBox="1">
            <a:spLocks noGrp="1"/>
          </p:cNvSpPr>
          <p:nvPr>
            <p:ph type="title" hasCustomPrompt="1"/>
          </p:nvPr>
        </p:nvSpPr>
        <p:spPr>
          <a:xfrm>
            <a:off x="214313" y="3572207"/>
            <a:ext cx="8713180" cy="992649"/>
          </a:xfrm>
          <a:prstGeom prst="rect">
            <a:avLst/>
          </a:prstGeom>
        </p:spPr>
        <p:txBody>
          <a:bodyPr lIns="50800" tIns="50800" rIns="50800" bIns="50800" anchor="t"/>
          <a:lstStyle>
            <a:lvl1pPr algn="l" defTabSz="309563">
              <a:lnSpc>
                <a:spcPct val="70000"/>
              </a:lnSpc>
              <a:defRPr sz="5625" spc="-113">
                <a:solidFill>
                  <a:srgbClr val="FFFFFF"/>
                </a:solidFill>
                <a:latin typeface="+mn-lt"/>
                <a:ea typeface="+mn-ea"/>
                <a:cs typeface="+mn-cs"/>
                <a:sym typeface="Founders Grotesk Semibold"/>
              </a:defRPr>
            </a:lvl1pPr>
          </a:lstStyle>
          <a:p>
            <a:r>
              <a:t>Presentation Title</a:t>
            </a:r>
          </a:p>
        </p:txBody>
      </p:sp>
      <p:sp>
        <p:nvSpPr>
          <p:cNvPr id="15" name="Body Level One…"/>
          <p:cNvSpPr txBox="1">
            <a:spLocks noGrp="1"/>
          </p:cNvSpPr>
          <p:nvPr>
            <p:ph type="body" sz="quarter" idx="1" hasCustomPrompt="1"/>
          </p:nvPr>
        </p:nvSpPr>
        <p:spPr>
          <a:xfrm>
            <a:off x="214313" y="317894"/>
            <a:ext cx="8713180" cy="871538"/>
          </a:xfrm>
          <a:prstGeom prst="rect">
            <a:avLst/>
          </a:prstGeom>
        </p:spPr>
        <p:txBody>
          <a:bodyPr lIns="50800" tIns="50800" rIns="50800" bIns="50800"/>
          <a:lstStyle>
            <a:lvl1pPr marL="0" indent="0" defTabSz="309563">
              <a:lnSpc>
                <a:spcPct val="80000"/>
              </a:lnSpc>
              <a:spcBef>
                <a:spcPts val="0"/>
              </a:spcBef>
              <a:buSzTx/>
              <a:buNone/>
              <a:defRPr sz="3000" spc="-30">
                <a:solidFill>
                  <a:schemeClr val="accent4"/>
                </a:solidFill>
                <a:latin typeface="Founders Grotesk"/>
                <a:ea typeface="Founders Grotesk"/>
                <a:cs typeface="Founders Grotesk"/>
                <a:sym typeface="Founders Grotesk"/>
              </a:defRPr>
            </a:lvl1pPr>
            <a:lvl2pPr marL="0" indent="0" defTabSz="309563">
              <a:lnSpc>
                <a:spcPct val="80000"/>
              </a:lnSpc>
              <a:spcBef>
                <a:spcPts val="0"/>
              </a:spcBef>
              <a:buSzTx/>
              <a:buNone/>
              <a:defRPr sz="3000" spc="-30">
                <a:solidFill>
                  <a:schemeClr val="accent4"/>
                </a:solidFill>
                <a:latin typeface="Founders Grotesk"/>
                <a:ea typeface="Founders Grotesk"/>
                <a:cs typeface="Founders Grotesk"/>
                <a:sym typeface="Founders Grotesk"/>
              </a:defRPr>
            </a:lvl2pPr>
            <a:lvl3pPr marL="0" indent="0" defTabSz="309563">
              <a:lnSpc>
                <a:spcPct val="80000"/>
              </a:lnSpc>
              <a:spcBef>
                <a:spcPts val="0"/>
              </a:spcBef>
              <a:buSzTx/>
              <a:buNone/>
              <a:defRPr sz="3000" spc="-30">
                <a:solidFill>
                  <a:schemeClr val="accent4"/>
                </a:solidFill>
                <a:latin typeface="Founders Grotesk"/>
                <a:ea typeface="Founders Grotesk"/>
                <a:cs typeface="Founders Grotesk"/>
                <a:sym typeface="Founders Grotesk"/>
              </a:defRPr>
            </a:lvl3pPr>
            <a:lvl4pPr marL="0" indent="0" defTabSz="309563">
              <a:lnSpc>
                <a:spcPct val="80000"/>
              </a:lnSpc>
              <a:spcBef>
                <a:spcPts val="0"/>
              </a:spcBef>
              <a:buSzTx/>
              <a:buNone/>
              <a:defRPr sz="3000" spc="-30">
                <a:solidFill>
                  <a:schemeClr val="accent4"/>
                </a:solidFill>
                <a:latin typeface="Founders Grotesk"/>
                <a:ea typeface="Founders Grotesk"/>
                <a:cs typeface="Founders Grotesk"/>
                <a:sym typeface="Founders Grotesk"/>
              </a:defRPr>
            </a:lvl4pPr>
            <a:lvl5pPr marL="0" indent="0" defTabSz="309563">
              <a:lnSpc>
                <a:spcPct val="80000"/>
              </a:lnSpc>
              <a:spcBef>
                <a:spcPts val="0"/>
              </a:spcBef>
              <a:buSzTx/>
              <a:buNone/>
              <a:defRPr sz="3000" spc="-30">
                <a:solidFill>
                  <a:schemeClr val="accent4"/>
                </a:solidFill>
                <a:latin typeface="Founders Grotesk"/>
                <a:ea typeface="Founders Grotesk"/>
                <a:cs typeface="Founders Grotesk"/>
                <a:sym typeface="Founders Grotesk"/>
              </a:defRPr>
            </a:lvl5pPr>
          </a:lstStyle>
          <a:p>
            <a:r>
              <a:t>Presentation Subtitle</a:t>
            </a:r>
          </a:p>
          <a:p>
            <a:pPr lvl="1"/>
            <a:endParaRPr/>
          </a:p>
          <a:p>
            <a:pPr lvl="2"/>
            <a:endParaRPr/>
          </a:p>
          <a:p>
            <a:pPr lvl="3"/>
            <a:endParaRPr/>
          </a:p>
          <a:p>
            <a:pPr lvl="4"/>
            <a:endParaRPr/>
          </a:p>
        </p:txBody>
      </p:sp>
      <p:sp>
        <p:nvSpPr>
          <p:cNvPr id="16" name="Slide Number"/>
          <p:cNvSpPr txBox="1">
            <a:spLocks noGrp="1"/>
          </p:cNvSpPr>
          <p:nvPr>
            <p:ph type="sldNum" sz="quarter" idx="2"/>
          </p:nvPr>
        </p:nvSpPr>
        <p:spPr>
          <a:xfrm>
            <a:off x="8692759" y="4544617"/>
            <a:ext cx="233462" cy="264175"/>
          </a:xfrm>
          <a:prstGeom prst="rect">
            <a:avLst/>
          </a:prstGeom>
        </p:spPr>
        <p:txBody>
          <a:bodyPr lIns="50800" tIns="50800" rIns="50800" bIns="50800" anchor="b"/>
          <a:lstStyle>
            <a:lvl1pPr defTabSz="309563">
              <a:defRPr sz="1050" spc="11">
                <a:solidFill>
                  <a:srgbClr val="FFFFFF"/>
                </a:solidFill>
                <a:latin typeface="Founders Grotesk Condensed"/>
                <a:ea typeface="Founders Grotesk Condensed"/>
                <a:cs typeface="Founders Grotesk Condensed"/>
                <a:sym typeface="Founders Grotesk Condensed"/>
              </a:defRPr>
            </a:lvl1pPr>
          </a:lstStyle>
          <a:p>
            <a:fld id="{86CB4B4D-7CA3-9044-876B-883B54F8677D}" type="slidenum">
              <a:t>‹#›</a:t>
            </a:fld>
            <a:endParaRPr/>
          </a:p>
        </p:txBody>
      </p:sp>
    </p:spTree>
    <p:extLst>
      <p:ext uri="{BB962C8B-B14F-4D97-AF65-F5344CB8AC3E}">
        <p14:creationId xmlns:p14="http://schemas.microsoft.com/office/powerpoint/2010/main" val="44679317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Photo">
    <p:bg>
      <p:bgPr>
        <a:solidFill>
          <a:schemeClr val="accent1">
            <a:hueOff val="-42304"/>
            <a:satOff val="23749"/>
            <a:lumOff val="-45745"/>
          </a:schemeClr>
        </a:solidFill>
        <a:effectLst/>
      </p:bgPr>
    </p:bg>
    <p:spTree>
      <p:nvGrpSpPr>
        <p:cNvPr id="1" name=""/>
        <p:cNvGrpSpPr/>
        <p:nvPr/>
      </p:nvGrpSpPr>
      <p:grpSpPr>
        <a:xfrm>
          <a:off x="0" y="0"/>
          <a:ext cx="0" cy="0"/>
          <a:chOff x="0" y="0"/>
          <a:chExt cx="0" cy="0"/>
        </a:xfrm>
      </p:grpSpPr>
      <p:sp>
        <p:nvSpPr>
          <p:cNvPr id="23" name="1054398042_3378x2084.jpg"/>
          <p:cNvSpPr>
            <a:spLocks noGrp="1"/>
          </p:cNvSpPr>
          <p:nvPr>
            <p:ph type="pic" idx="21"/>
          </p:nvPr>
        </p:nvSpPr>
        <p:spPr>
          <a:xfrm>
            <a:off x="0" y="-1462087"/>
            <a:ext cx="10720388" cy="6613762"/>
          </a:xfrm>
          <a:prstGeom prst="rect">
            <a:avLst/>
          </a:prstGeom>
        </p:spPr>
        <p:txBody>
          <a:bodyPr tIns="45719" bIns="45719">
            <a:noAutofit/>
          </a:bodyPr>
          <a:lstStyle/>
          <a:p>
            <a:endParaRPr/>
          </a:p>
        </p:txBody>
      </p:sp>
      <p:sp>
        <p:nvSpPr>
          <p:cNvPr id="24" name="Author and Date"/>
          <p:cNvSpPr txBox="1">
            <a:spLocks noGrp="1"/>
          </p:cNvSpPr>
          <p:nvPr>
            <p:ph type="body" sz="quarter" idx="22" hasCustomPrompt="1"/>
          </p:nvPr>
        </p:nvSpPr>
        <p:spPr>
          <a:xfrm>
            <a:off x="214313" y="4600972"/>
            <a:ext cx="8715375" cy="208217"/>
          </a:xfrm>
          <a:prstGeom prst="rect">
            <a:avLst/>
          </a:prstGeom>
        </p:spPr>
        <p:txBody>
          <a:bodyPr lIns="50800" tIns="50800" rIns="50800" bIns="50800"/>
          <a:lstStyle>
            <a:lvl1pPr marL="0" indent="0" defTabSz="309563">
              <a:spcBef>
                <a:spcPts val="0"/>
              </a:spcBef>
              <a:buSzTx/>
              <a:buNone/>
              <a:defRPr sz="1050" b="1" cap="all" spc="63">
                <a:solidFill>
                  <a:srgbClr val="FFFFFF"/>
                </a:solidFill>
                <a:latin typeface="Founders Grotesk Condensed"/>
                <a:ea typeface="Founders Grotesk Condensed"/>
                <a:cs typeface="Founders Grotesk Condensed"/>
                <a:sym typeface="Founders Grotesk Condensed"/>
              </a:defRPr>
            </a:lvl1pPr>
          </a:lstStyle>
          <a:p>
            <a:r>
              <a:t>Author and Date</a:t>
            </a:r>
          </a:p>
        </p:txBody>
      </p:sp>
      <p:sp>
        <p:nvSpPr>
          <p:cNvPr id="25" name="Body Level One…"/>
          <p:cNvSpPr txBox="1">
            <a:spLocks noGrp="1"/>
          </p:cNvSpPr>
          <p:nvPr>
            <p:ph type="body" sz="quarter" idx="1" hasCustomPrompt="1"/>
          </p:nvPr>
        </p:nvSpPr>
        <p:spPr>
          <a:xfrm>
            <a:off x="214313" y="320232"/>
            <a:ext cx="8715375" cy="870393"/>
          </a:xfrm>
          <a:prstGeom prst="rect">
            <a:avLst/>
          </a:prstGeom>
        </p:spPr>
        <p:txBody>
          <a:bodyPr lIns="50800" tIns="50800" rIns="50800" bIns="50800"/>
          <a:lstStyle>
            <a:lvl1pPr marL="0" indent="0" defTabSz="309563">
              <a:lnSpc>
                <a:spcPct val="80000"/>
              </a:lnSpc>
              <a:spcBef>
                <a:spcPts val="0"/>
              </a:spcBef>
              <a:buSzTx/>
              <a:buNone/>
              <a:defRPr sz="3000" spc="-30">
                <a:solidFill>
                  <a:srgbClr val="FFFFFF"/>
                </a:solidFill>
                <a:latin typeface="Founders Grotesk"/>
                <a:ea typeface="Founders Grotesk"/>
                <a:cs typeface="Founders Grotesk"/>
                <a:sym typeface="Founders Grotesk"/>
              </a:defRPr>
            </a:lvl1pPr>
            <a:lvl2pPr marL="0" indent="0" defTabSz="309563">
              <a:lnSpc>
                <a:spcPct val="80000"/>
              </a:lnSpc>
              <a:spcBef>
                <a:spcPts val="0"/>
              </a:spcBef>
              <a:buSzTx/>
              <a:buNone/>
              <a:defRPr sz="3000" spc="-30">
                <a:solidFill>
                  <a:srgbClr val="FFFFFF"/>
                </a:solidFill>
                <a:latin typeface="Founders Grotesk"/>
                <a:ea typeface="Founders Grotesk"/>
                <a:cs typeface="Founders Grotesk"/>
                <a:sym typeface="Founders Grotesk"/>
              </a:defRPr>
            </a:lvl2pPr>
            <a:lvl3pPr marL="0" indent="0" defTabSz="309563">
              <a:lnSpc>
                <a:spcPct val="80000"/>
              </a:lnSpc>
              <a:spcBef>
                <a:spcPts val="0"/>
              </a:spcBef>
              <a:buSzTx/>
              <a:buNone/>
              <a:defRPr sz="3000" spc="-30">
                <a:solidFill>
                  <a:srgbClr val="FFFFFF"/>
                </a:solidFill>
                <a:latin typeface="Founders Grotesk"/>
                <a:ea typeface="Founders Grotesk"/>
                <a:cs typeface="Founders Grotesk"/>
                <a:sym typeface="Founders Grotesk"/>
              </a:defRPr>
            </a:lvl3pPr>
            <a:lvl4pPr marL="0" indent="0" defTabSz="309563">
              <a:lnSpc>
                <a:spcPct val="80000"/>
              </a:lnSpc>
              <a:spcBef>
                <a:spcPts val="0"/>
              </a:spcBef>
              <a:buSzTx/>
              <a:buNone/>
              <a:defRPr sz="3000" spc="-30">
                <a:solidFill>
                  <a:srgbClr val="FFFFFF"/>
                </a:solidFill>
                <a:latin typeface="Founders Grotesk"/>
                <a:ea typeface="Founders Grotesk"/>
                <a:cs typeface="Founders Grotesk"/>
                <a:sym typeface="Founders Grotesk"/>
              </a:defRPr>
            </a:lvl4pPr>
            <a:lvl5pPr marL="0" indent="0" defTabSz="309563">
              <a:lnSpc>
                <a:spcPct val="80000"/>
              </a:lnSpc>
              <a:spcBef>
                <a:spcPts val="0"/>
              </a:spcBef>
              <a:buSzTx/>
              <a:buNone/>
              <a:defRPr sz="3000" spc="-30">
                <a:solidFill>
                  <a:srgbClr val="FFFFFF"/>
                </a:solidFill>
                <a:latin typeface="Founders Grotesk"/>
                <a:ea typeface="Founders Grotesk"/>
                <a:cs typeface="Founders Grotesk"/>
                <a:sym typeface="Founders Grotesk"/>
              </a:defRPr>
            </a:lvl5pPr>
          </a:lstStyle>
          <a:p>
            <a:r>
              <a:t>Presentation Subtitle</a:t>
            </a:r>
          </a:p>
          <a:p>
            <a:pPr lvl="1"/>
            <a:endParaRPr/>
          </a:p>
          <a:p>
            <a:pPr lvl="2"/>
            <a:endParaRPr/>
          </a:p>
          <a:p>
            <a:pPr lvl="3"/>
            <a:endParaRPr/>
          </a:p>
          <a:p>
            <a:pPr lvl="4"/>
            <a:endParaRPr/>
          </a:p>
        </p:txBody>
      </p:sp>
      <p:sp>
        <p:nvSpPr>
          <p:cNvPr id="26" name="Line"/>
          <p:cNvSpPr/>
          <p:nvPr/>
        </p:nvSpPr>
        <p:spPr>
          <a:xfrm>
            <a:off x="238125" y="4572000"/>
            <a:ext cx="8667750" cy="0"/>
          </a:xfrm>
          <a:prstGeom prst="line">
            <a:avLst/>
          </a:prstGeom>
          <a:ln w="38100">
            <a:solidFill>
              <a:schemeClr val="accent4"/>
            </a:solidFill>
            <a:miter lim="400000"/>
          </a:ln>
        </p:spPr>
        <p:txBody>
          <a:bodyPr lIns="0" tIns="0" rIns="0" bIns="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27" name="Line"/>
          <p:cNvSpPr/>
          <p:nvPr/>
        </p:nvSpPr>
        <p:spPr>
          <a:xfrm>
            <a:off x="238125" y="3541251"/>
            <a:ext cx="8667750" cy="23813"/>
          </a:xfrm>
          <a:prstGeom prst="line">
            <a:avLst/>
          </a:prstGeom>
          <a:ln w="114300">
            <a:solidFill>
              <a:schemeClr val="accent4"/>
            </a:solidFill>
            <a:miter lim="400000"/>
          </a:ln>
        </p:spPr>
        <p:txBody>
          <a:bodyPr lIns="0" tIns="0" rIns="0" bIns="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28" name="Presentation Title"/>
          <p:cNvSpPr txBox="1">
            <a:spLocks noGrp="1"/>
          </p:cNvSpPr>
          <p:nvPr>
            <p:ph type="title" hasCustomPrompt="1"/>
          </p:nvPr>
        </p:nvSpPr>
        <p:spPr>
          <a:xfrm>
            <a:off x="214313" y="3571875"/>
            <a:ext cx="8715375" cy="990600"/>
          </a:xfrm>
          <a:prstGeom prst="rect">
            <a:avLst/>
          </a:prstGeom>
        </p:spPr>
        <p:txBody>
          <a:bodyPr lIns="50800" tIns="50800" rIns="50800" bIns="50800" anchor="t"/>
          <a:lstStyle>
            <a:lvl1pPr algn="l" defTabSz="309563">
              <a:lnSpc>
                <a:spcPct val="70000"/>
              </a:lnSpc>
              <a:defRPr sz="5625" spc="-113">
                <a:solidFill>
                  <a:srgbClr val="FFFFFF"/>
                </a:solidFill>
                <a:latin typeface="+mn-lt"/>
                <a:ea typeface="+mn-ea"/>
                <a:cs typeface="+mn-cs"/>
                <a:sym typeface="Founders Grotesk Semibold"/>
              </a:defRPr>
            </a:lvl1pPr>
          </a:lstStyle>
          <a:p>
            <a:r>
              <a:t>Presentation Title</a:t>
            </a:r>
          </a:p>
        </p:txBody>
      </p:sp>
      <p:sp>
        <p:nvSpPr>
          <p:cNvPr id="29" name="Slide Number"/>
          <p:cNvSpPr txBox="1">
            <a:spLocks noGrp="1"/>
          </p:cNvSpPr>
          <p:nvPr>
            <p:ph type="sldNum" sz="quarter" idx="2"/>
          </p:nvPr>
        </p:nvSpPr>
        <p:spPr>
          <a:xfrm>
            <a:off x="8692759" y="4544617"/>
            <a:ext cx="233462" cy="264175"/>
          </a:xfrm>
          <a:prstGeom prst="rect">
            <a:avLst/>
          </a:prstGeom>
        </p:spPr>
        <p:txBody>
          <a:bodyPr lIns="50800" tIns="50800" rIns="50800" bIns="50800" anchor="b"/>
          <a:lstStyle>
            <a:lvl1pPr defTabSz="309563">
              <a:defRPr sz="1050" spc="11">
                <a:solidFill>
                  <a:srgbClr val="FFFFFF"/>
                </a:solidFill>
                <a:latin typeface="Founders Grotesk Condensed"/>
                <a:ea typeface="Founders Grotesk Condensed"/>
                <a:cs typeface="Founders Grotesk Condensed"/>
                <a:sym typeface="Founders Grotesk Condensed"/>
              </a:defRPr>
            </a:lvl1pPr>
          </a:lstStyle>
          <a:p>
            <a:fld id="{86CB4B4D-7CA3-9044-876B-883B54F8677D}" type="slidenum">
              <a:t>‹#›</a:t>
            </a:fld>
            <a:endParaRPr/>
          </a:p>
        </p:txBody>
      </p:sp>
    </p:spTree>
    <p:extLst>
      <p:ext uri="{BB962C8B-B14F-4D97-AF65-F5344CB8AC3E}">
        <p14:creationId xmlns:p14="http://schemas.microsoft.com/office/powerpoint/2010/main" val="345342297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Photo Alt">
    <p:bg>
      <p:bgPr>
        <a:solidFill>
          <a:srgbClr val="FFFFFF"/>
        </a:solidFill>
        <a:effectLst/>
      </p:bgPr>
    </p:bg>
    <p:spTree>
      <p:nvGrpSpPr>
        <p:cNvPr id="1" name=""/>
        <p:cNvGrpSpPr/>
        <p:nvPr/>
      </p:nvGrpSpPr>
      <p:grpSpPr>
        <a:xfrm>
          <a:off x="0" y="0"/>
          <a:ext cx="0" cy="0"/>
          <a:chOff x="0" y="0"/>
          <a:chExt cx="0" cy="0"/>
        </a:xfrm>
      </p:grpSpPr>
      <p:sp>
        <p:nvSpPr>
          <p:cNvPr id="36" name="520524404_2582x1617.jpg"/>
          <p:cNvSpPr>
            <a:spLocks noGrp="1"/>
          </p:cNvSpPr>
          <p:nvPr>
            <p:ph type="pic" idx="21"/>
          </p:nvPr>
        </p:nvSpPr>
        <p:spPr>
          <a:xfrm>
            <a:off x="3609975" y="0"/>
            <a:ext cx="8213060" cy="5143500"/>
          </a:xfrm>
          <a:prstGeom prst="rect">
            <a:avLst/>
          </a:prstGeom>
        </p:spPr>
        <p:txBody>
          <a:bodyPr tIns="45719" bIns="45719">
            <a:noAutofit/>
          </a:bodyPr>
          <a:lstStyle/>
          <a:p>
            <a:endParaRPr/>
          </a:p>
        </p:txBody>
      </p:sp>
      <p:sp>
        <p:nvSpPr>
          <p:cNvPr id="37" name="Line"/>
          <p:cNvSpPr/>
          <p:nvPr/>
        </p:nvSpPr>
        <p:spPr>
          <a:xfrm>
            <a:off x="238125" y="4572000"/>
            <a:ext cx="8667750" cy="0"/>
          </a:xfrm>
          <a:prstGeom prst="line">
            <a:avLst/>
          </a:prstGeom>
          <a:ln w="38100">
            <a:solidFill>
              <a:schemeClr val="accent4"/>
            </a:solidFill>
            <a:miter lim="400000"/>
          </a:ln>
        </p:spPr>
        <p:txBody>
          <a:bodyPr lIns="19050" tIns="19050" rIns="19050" bIns="1905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38" name="Line"/>
          <p:cNvSpPr/>
          <p:nvPr/>
        </p:nvSpPr>
        <p:spPr>
          <a:xfrm>
            <a:off x="239679" y="259841"/>
            <a:ext cx="8667750" cy="0"/>
          </a:xfrm>
          <a:prstGeom prst="line">
            <a:avLst/>
          </a:prstGeom>
          <a:ln w="114300">
            <a:solidFill>
              <a:schemeClr val="accent4"/>
            </a:solidFill>
            <a:miter lim="400000"/>
          </a:ln>
        </p:spPr>
        <p:txBody>
          <a:bodyPr lIns="0" tIns="0" rIns="0" bIns="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39" name="Author and Date"/>
          <p:cNvSpPr txBox="1">
            <a:spLocks noGrp="1"/>
          </p:cNvSpPr>
          <p:nvPr>
            <p:ph type="body" sz="quarter" idx="22" hasCustomPrompt="1"/>
          </p:nvPr>
        </p:nvSpPr>
        <p:spPr>
          <a:xfrm>
            <a:off x="214313" y="4600972"/>
            <a:ext cx="4143375" cy="208217"/>
          </a:xfrm>
          <a:prstGeom prst="rect">
            <a:avLst/>
          </a:prstGeom>
        </p:spPr>
        <p:txBody>
          <a:bodyPr lIns="50800" tIns="50800" rIns="50800" bIns="50800"/>
          <a:lstStyle>
            <a:lvl1pPr marL="0" indent="0" defTabSz="309563">
              <a:spcBef>
                <a:spcPts val="0"/>
              </a:spcBef>
              <a:buSzTx/>
              <a:buNone/>
              <a:defRPr sz="1050" b="1" cap="all" spc="63">
                <a:solidFill>
                  <a:schemeClr val="accent1"/>
                </a:solidFill>
                <a:latin typeface="Founders Grotesk Condensed"/>
                <a:ea typeface="Founders Grotesk Condensed"/>
                <a:cs typeface="Founders Grotesk Condensed"/>
                <a:sym typeface="Founders Grotesk Condensed"/>
              </a:defRPr>
            </a:lvl1pPr>
          </a:lstStyle>
          <a:p>
            <a:r>
              <a:t>Author and Date</a:t>
            </a:r>
          </a:p>
        </p:txBody>
      </p:sp>
      <p:sp>
        <p:nvSpPr>
          <p:cNvPr id="40" name="Slide Title"/>
          <p:cNvSpPr txBox="1">
            <a:spLocks noGrp="1"/>
          </p:cNvSpPr>
          <p:nvPr>
            <p:ph type="title" hasCustomPrompt="1"/>
          </p:nvPr>
        </p:nvSpPr>
        <p:spPr>
          <a:xfrm>
            <a:off x="214313" y="1788801"/>
            <a:ext cx="4143375" cy="2638867"/>
          </a:xfrm>
          <a:prstGeom prst="rect">
            <a:avLst/>
          </a:prstGeom>
        </p:spPr>
        <p:txBody>
          <a:bodyPr lIns="50800" tIns="50800" rIns="50800" bIns="50800" anchor="t"/>
          <a:lstStyle>
            <a:lvl1pPr algn="l" defTabSz="309563">
              <a:lnSpc>
                <a:spcPct val="80000"/>
              </a:lnSpc>
              <a:defRPr sz="5625" spc="-113">
                <a:solidFill>
                  <a:schemeClr val="accent1"/>
                </a:solidFill>
                <a:latin typeface="+mn-lt"/>
                <a:ea typeface="+mn-ea"/>
                <a:cs typeface="+mn-cs"/>
                <a:sym typeface="Founders Grotesk Semibold"/>
              </a:defRPr>
            </a:lvl1pPr>
          </a:lstStyle>
          <a:p>
            <a:r>
              <a:t>Slide Title</a:t>
            </a:r>
          </a:p>
        </p:txBody>
      </p:sp>
      <p:sp>
        <p:nvSpPr>
          <p:cNvPr id="41" name="Slide Number"/>
          <p:cNvSpPr txBox="1">
            <a:spLocks noGrp="1"/>
          </p:cNvSpPr>
          <p:nvPr>
            <p:ph type="sldNum" sz="quarter" idx="2"/>
          </p:nvPr>
        </p:nvSpPr>
        <p:spPr>
          <a:xfrm>
            <a:off x="8692759" y="4544617"/>
            <a:ext cx="233462" cy="264175"/>
          </a:xfrm>
          <a:prstGeom prst="rect">
            <a:avLst/>
          </a:prstGeom>
        </p:spPr>
        <p:txBody>
          <a:bodyPr lIns="50800" tIns="50800" rIns="50800" bIns="50800" anchor="b"/>
          <a:lstStyle>
            <a:lvl1pPr defTabSz="309563">
              <a:defRPr sz="1050" spc="11">
                <a:solidFill>
                  <a:srgbClr val="FFFFFF"/>
                </a:solidFill>
                <a:latin typeface="Founders Grotesk Condensed"/>
                <a:ea typeface="Founders Grotesk Condensed"/>
                <a:cs typeface="Founders Grotesk Condensed"/>
                <a:sym typeface="Founders Grotesk Condensed"/>
              </a:defRPr>
            </a:lvl1pPr>
          </a:lstStyle>
          <a:p>
            <a:fld id="{86CB4B4D-7CA3-9044-876B-883B54F8677D}" type="slidenum">
              <a:t>‹#›</a:t>
            </a:fld>
            <a:endParaRPr/>
          </a:p>
        </p:txBody>
      </p:sp>
    </p:spTree>
    <p:extLst>
      <p:ext uri="{BB962C8B-B14F-4D97-AF65-F5344CB8AC3E}">
        <p14:creationId xmlns:p14="http://schemas.microsoft.com/office/powerpoint/2010/main" val="336568987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FFFFFF"/>
        </a:solidFill>
        <a:effectLst/>
      </p:bgPr>
    </p:bg>
    <p:spTree>
      <p:nvGrpSpPr>
        <p:cNvPr id="1" name=""/>
        <p:cNvGrpSpPr/>
        <p:nvPr/>
      </p:nvGrpSpPr>
      <p:grpSpPr>
        <a:xfrm>
          <a:off x="0" y="0"/>
          <a:ext cx="0" cy="0"/>
          <a:chOff x="0" y="0"/>
          <a:chExt cx="0" cy="0"/>
        </a:xfrm>
      </p:grpSpPr>
      <p:sp>
        <p:nvSpPr>
          <p:cNvPr id="48" name="Line"/>
          <p:cNvSpPr/>
          <p:nvPr/>
        </p:nvSpPr>
        <p:spPr>
          <a:xfrm>
            <a:off x="238125" y="4572000"/>
            <a:ext cx="8667750" cy="0"/>
          </a:xfrm>
          <a:prstGeom prst="line">
            <a:avLst/>
          </a:prstGeom>
          <a:ln w="38100">
            <a:solidFill>
              <a:schemeClr val="accent4"/>
            </a:solidFill>
            <a:miter lim="400000"/>
          </a:ln>
        </p:spPr>
        <p:txBody>
          <a:bodyPr lIns="19050" tIns="19050" rIns="19050" bIns="1905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49" name="Line"/>
          <p:cNvSpPr/>
          <p:nvPr/>
        </p:nvSpPr>
        <p:spPr>
          <a:xfrm>
            <a:off x="239679" y="259841"/>
            <a:ext cx="8667750" cy="0"/>
          </a:xfrm>
          <a:prstGeom prst="line">
            <a:avLst/>
          </a:prstGeom>
          <a:ln w="114300">
            <a:solidFill>
              <a:schemeClr val="accent4"/>
            </a:solidFill>
            <a:miter lim="400000"/>
          </a:ln>
        </p:spPr>
        <p:txBody>
          <a:bodyPr lIns="0" tIns="0" rIns="0" bIns="0" anchor="ctr"/>
          <a:lstStyle/>
          <a:p>
            <a:pPr algn="ctr" defTabSz="219075">
              <a:lnSpc>
                <a:spcPct val="100000"/>
              </a:lnSpc>
              <a:spcBef>
                <a:spcPts val="0"/>
              </a:spcBef>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50" name="Author and Date"/>
          <p:cNvSpPr txBox="1">
            <a:spLocks noGrp="1"/>
          </p:cNvSpPr>
          <p:nvPr>
            <p:ph type="body" sz="quarter" idx="21" hasCustomPrompt="1"/>
          </p:nvPr>
        </p:nvSpPr>
        <p:spPr>
          <a:xfrm>
            <a:off x="214313" y="4600972"/>
            <a:ext cx="8715375" cy="208217"/>
          </a:xfrm>
          <a:prstGeom prst="rect">
            <a:avLst/>
          </a:prstGeom>
        </p:spPr>
        <p:txBody>
          <a:bodyPr lIns="50800" tIns="50800" rIns="50800" bIns="50800"/>
          <a:lstStyle>
            <a:lvl1pPr marL="0" indent="0" defTabSz="309563">
              <a:spcBef>
                <a:spcPts val="0"/>
              </a:spcBef>
              <a:buSzTx/>
              <a:buNone/>
              <a:defRPr sz="1050" b="1" cap="all" spc="63">
                <a:solidFill>
                  <a:schemeClr val="accent1"/>
                </a:solidFill>
                <a:latin typeface="Founders Grotesk Condensed"/>
                <a:ea typeface="Founders Grotesk Condensed"/>
                <a:cs typeface="Founders Grotesk Condensed"/>
                <a:sym typeface="Founders Grotesk Condensed"/>
              </a:defRPr>
            </a:lvl1pPr>
          </a:lstStyle>
          <a:p>
            <a:r>
              <a:t>Author and Date</a:t>
            </a:r>
          </a:p>
        </p:txBody>
      </p:sp>
      <p:sp>
        <p:nvSpPr>
          <p:cNvPr id="51" name="Body Level One…"/>
          <p:cNvSpPr txBox="1">
            <a:spLocks noGrp="1"/>
          </p:cNvSpPr>
          <p:nvPr>
            <p:ph type="body" idx="1" hasCustomPrompt="1"/>
          </p:nvPr>
        </p:nvSpPr>
        <p:spPr>
          <a:xfrm>
            <a:off x="214313" y="1464166"/>
            <a:ext cx="8715375" cy="2886378"/>
          </a:xfrm>
          <a:prstGeom prst="rect">
            <a:avLst/>
          </a:prstGeom>
        </p:spPr>
        <p:txBody>
          <a:bodyPr lIns="50800" tIns="50800" rIns="50800" bIns="50800"/>
          <a:lstStyle>
            <a:lvl1pPr marL="171450" indent="-171450" defTabSz="309563">
              <a:lnSpc>
                <a:spcPct val="80000"/>
              </a:lnSpc>
              <a:spcBef>
                <a:spcPts val="1350"/>
              </a:spcBef>
              <a:buClr>
                <a:schemeClr val="accent1"/>
              </a:buClr>
              <a:buChar char="•"/>
              <a:defRPr sz="1575" spc="-16">
                <a:solidFill>
                  <a:srgbClr val="000000"/>
                </a:solidFill>
                <a:latin typeface="Founders Grotesk Text"/>
                <a:ea typeface="Founders Grotesk Text"/>
                <a:cs typeface="Founders Grotesk Text"/>
                <a:sym typeface="Founders Grotesk Text"/>
              </a:defRPr>
            </a:lvl1pPr>
            <a:lvl2pPr marL="342900" indent="-171450" defTabSz="309563">
              <a:lnSpc>
                <a:spcPct val="80000"/>
              </a:lnSpc>
              <a:spcBef>
                <a:spcPts val="1350"/>
              </a:spcBef>
              <a:buClr>
                <a:schemeClr val="accent1"/>
              </a:buClr>
              <a:buChar char="•"/>
              <a:defRPr sz="1575" spc="-16">
                <a:solidFill>
                  <a:srgbClr val="000000"/>
                </a:solidFill>
                <a:latin typeface="Founders Grotesk Text"/>
                <a:ea typeface="Founders Grotesk Text"/>
                <a:cs typeface="Founders Grotesk Text"/>
                <a:sym typeface="Founders Grotesk Text"/>
              </a:defRPr>
            </a:lvl2pPr>
            <a:lvl3pPr defTabSz="309563">
              <a:lnSpc>
                <a:spcPct val="80000"/>
              </a:lnSpc>
              <a:spcBef>
                <a:spcPts val="1350"/>
              </a:spcBef>
              <a:buClr>
                <a:schemeClr val="accent1"/>
              </a:buClr>
              <a:defRPr sz="1575" spc="-16">
                <a:solidFill>
                  <a:srgbClr val="000000"/>
                </a:solidFill>
                <a:latin typeface="Founders Grotesk Text"/>
                <a:ea typeface="Founders Grotesk Text"/>
                <a:cs typeface="Founders Grotesk Text"/>
                <a:sym typeface="Founders Grotesk Text"/>
              </a:defRPr>
            </a:lvl3pPr>
            <a:lvl4pPr defTabSz="309563">
              <a:lnSpc>
                <a:spcPct val="80000"/>
              </a:lnSpc>
              <a:spcBef>
                <a:spcPts val="1350"/>
              </a:spcBef>
              <a:buClr>
                <a:schemeClr val="accent1"/>
              </a:buClr>
              <a:buChar char="•"/>
              <a:defRPr sz="1575" spc="-16">
                <a:solidFill>
                  <a:srgbClr val="000000"/>
                </a:solidFill>
                <a:latin typeface="Founders Grotesk Text"/>
                <a:ea typeface="Founders Grotesk Text"/>
                <a:cs typeface="Founders Grotesk Text"/>
                <a:sym typeface="Founders Grotesk Text"/>
              </a:defRPr>
            </a:lvl4pPr>
            <a:lvl5pPr defTabSz="309563">
              <a:lnSpc>
                <a:spcPct val="80000"/>
              </a:lnSpc>
              <a:spcBef>
                <a:spcPts val="1350"/>
              </a:spcBef>
              <a:buClr>
                <a:schemeClr val="accent1"/>
              </a:buClr>
              <a:buChar char="•"/>
              <a:defRPr sz="1575" spc="-16">
                <a:solidFill>
                  <a:srgbClr val="000000"/>
                </a:solidFill>
                <a:latin typeface="Founders Grotesk Text"/>
                <a:ea typeface="Founders Grotesk Text"/>
                <a:cs typeface="Founders Grotesk Text"/>
                <a:sym typeface="Founders Grotesk Text"/>
              </a:defRPr>
            </a:lvl5pPr>
          </a:lstStyle>
          <a:p>
            <a:r>
              <a:t>Slide bullet text</a:t>
            </a:r>
          </a:p>
          <a:p>
            <a:pPr lvl="1"/>
            <a:endParaRPr/>
          </a:p>
          <a:p>
            <a:pPr lvl="2"/>
            <a:endParaRPr/>
          </a:p>
          <a:p>
            <a:pPr lvl="3"/>
            <a:endParaRPr/>
          </a:p>
          <a:p>
            <a:pPr lvl="4"/>
            <a:endParaRPr/>
          </a:p>
        </p:txBody>
      </p:sp>
      <p:sp>
        <p:nvSpPr>
          <p:cNvPr id="52" name="Slide Title"/>
          <p:cNvSpPr txBox="1">
            <a:spLocks noGrp="1"/>
          </p:cNvSpPr>
          <p:nvPr>
            <p:ph type="title" hasCustomPrompt="1"/>
          </p:nvPr>
        </p:nvSpPr>
        <p:spPr>
          <a:xfrm>
            <a:off x="214313" y="244681"/>
            <a:ext cx="8715375" cy="731632"/>
          </a:xfrm>
          <a:prstGeom prst="rect">
            <a:avLst/>
          </a:prstGeom>
        </p:spPr>
        <p:txBody>
          <a:bodyPr lIns="50800" tIns="50800" rIns="50800" bIns="50800" anchor="t"/>
          <a:lstStyle>
            <a:lvl1pPr algn="l" defTabSz="309563">
              <a:lnSpc>
                <a:spcPct val="60000"/>
              </a:lnSpc>
              <a:defRPr sz="4500" spc="-90">
                <a:solidFill>
                  <a:schemeClr val="accent1"/>
                </a:solidFill>
                <a:latin typeface="+mn-lt"/>
                <a:ea typeface="+mn-ea"/>
                <a:cs typeface="+mn-cs"/>
                <a:sym typeface="Founders Grotesk Semibold"/>
              </a:defRPr>
            </a:lvl1pPr>
          </a:lstStyle>
          <a:p>
            <a:r>
              <a:t>Slide Title</a:t>
            </a:r>
          </a:p>
        </p:txBody>
      </p:sp>
      <p:sp>
        <p:nvSpPr>
          <p:cNvPr id="53" name="Slide Number"/>
          <p:cNvSpPr txBox="1">
            <a:spLocks noGrp="1"/>
          </p:cNvSpPr>
          <p:nvPr>
            <p:ph type="sldNum" sz="quarter" idx="2"/>
          </p:nvPr>
        </p:nvSpPr>
        <p:spPr>
          <a:xfrm>
            <a:off x="8694493" y="4544617"/>
            <a:ext cx="233462" cy="264175"/>
          </a:xfrm>
          <a:prstGeom prst="rect">
            <a:avLst/>
          </a:prstGeom>
        </p:spPr>
        <p:txBody>
          <a:bodyPr lIns="50800" tIns="50800" rIns="50800" bIns="50800" anchor="b"/>
          <a:lstStyle>
            <a:lvl1pPr defTabSz="309563">
              <a:defRPr sz="1050" spc="11">
                <a:solidFill>
                  <a:srgbClr val="000000"/>
                </a:solidFill>
                <a:latin typeface="Founders Grotesk Condensed"/>
                <a:ea typeface="Founders Grotesk Condensed"/>
                <a:cs typeface="Founders Grotesk Condensed"/>
                <a:sym typeface="Founders Grotesk Condensed"/>
              </a:defRPr>
            </a:lvl1pPr>
          </a:lstStyle>
          <a:p>
            <a:fld id="{86CB4B4D-7CA3-9044-876B-883B54F8677D}" type="slidenum">
              <a:t>‹#›</a:t>
            </a:fld>
            <a:endParaRPr/>
          </a:p>
        </p:txBody>
      </p:sp>
    </p:spTree>
    <p:extLst>
      <p:ext uri="{BB962C8B-B14F-4D97-AF65-F5344CB8AC3E}">
        <p14:creationId xmlns:p14="http://schemas.microsoft.com/office/powerpoint/2010/main" val="274226403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extLst>
              <a:ext uri="{BEBA8EAE-BF5A-486C-A8C5-ECC9F3942E4B}">
                <a14:imgProps xmlns:a14="http://schemas.microsoft.com/office/drawing/2010/main">
                  <a14:imgLayer r:embed="rId8">
                    <a14:imgEffect>
                      <a14:brightnessContrast bright="-52000"/>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171450"/>
            <a:ext cx="8991600" cy="857250"/>
          </a:xfrm>
          <a:prstGeom prst="rect">
            <a:avLst/>
          </a:prstGeom>
        </p:spPr>
        <p:txBody>
          <a:bodyPr vert="horz" lIns="91440" tIns="45720" rIns="91440" bIns="45720" rtlCol="0" anchor="ctr">
            <a:normAutofit/>
          </a:bodyPr>
          <a:lstStyle/>
          <a:p>
            <a:r>
              <a:rPr lang="es-ES_tradnl" noProof="0" dirty="0"/>
              <a:t>Haga clic para editar</a:t>
            </a:r>
          </a:p>
        </p:txBody>
      </p:sp>
      <p:sp>
        <p:nvSpPr>
          <p:cNvPr id="3" name="Text Placeholder 2"/>
          <p:cNvSpPr>
            <a:spLocks noGrp="1"/>
          </p:cNvSpPr>
          <p:nvPr>
            <p:ph type="body" idx="1"/>
          </p:nvPr>
        </p:nvSpPr>
        <p:spPr>
          <a:xfrm>
            <a:off x="76200" y="1085850"/>
            <a:ext cx="8991600" cy="4000500"/>
          </a:xfrm>
          <a:prstGeom prst="rect">
            <a:avLst/>
          </a:prstGeom>
          <a:ln>
            <a:noFill/>
          </a:ln>
        </p:spPr>
        <p:txBody>
          <a:bodyPr vert="horz" lIns="91440" tIns="45720" rIns="91440" bIns="45720" rtlCol="0">
            <a:normAutofit/>
          </a:bodyPr>
          <a:lstStyle/>
          <a:p>
            <a:pPr lvl="0"/>
            <a:r>
              <a:rPr lang="es-ES_tradnl" noProof="0" dirty="0"/>
              <a:t>Haga clic para editar</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p>
          <a:p>
            <a:pPr lvl="5"/>
            <a:r>
              <a:rPr lang="es-ES_tradnl" noProof="0" dirty="0"/>
              <a:t>Sexto nivel</a:t>
            </a:r>
          </a:p>
          <a:p>
            <a:pPr lvl="6"/>
            <a:r>
              <a:rPr lang="es-ES_tradnl" noProof="0" dirty="0"/>
              <a:t>Séptimo nivel</a:t>
            </a:r>
          </a:p>
          <a:p>
            <a:pPr lvl="7"/>
            <a:r>
              <a:rPr lang="es-ES_tradnl" noProof="0" dirty="0"/>
              <a:t>Octavo nivel</a:t>
            </a:r>
          </a:p>
          <a:p>
            <a:pPr marL="3128963" marR="0" lvl="8" indent="-385763" algn="l" defTabSz="685800" rtl="0" eaLnBrk="1" fontAlgn="auto" latinLnBrk="0" hangingPunct="1">
              <a:lnSpc>
                <a:spcPct val="100000"/>
              </a:lnSpc>
              <a:spcBef>
                <a:spcPct val="20000"/>
              </a:spcBef>
              <a:spcAft>
                <a:spcPts val="0"/>
              </a:spcAft>
              <a:buClrTx/>
              <a:buSzTx/>
              <a:buFont typeface="+mj-lt"/>
              <a:buAutoNum type="arabicParenR"/>
              <a:tabLst/>
              <a:defRPr/>
            </a:pPr>
            <a:r>
              <a:rPr lang="es-ES_tradnl" noProof="0" dirty="0"/>
              <a:t>Noveno nivel</a:t>
            </a:r>
          </a:p>
          <a:p>
            <a:pPr lvl="7"/>
            <a:endParaRPr lang="es-ES_tradnl" noProof="0" dirty="0"/>
          </a:p>
          <a:p>
            <a:pPr marL="257175" marR="0" lvl="0" indent="-257175" algn="l" defTabSz="6858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s-ES_tradnl" sz="15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44095493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5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2" presetClass="entr" presetSubtype="4"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2">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3">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4">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5">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6">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7">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8">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9">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Lst>
      </p:bldP>
    </p:bldLst>
  </p:timing>
  <p:txStyles>
    <p:titleStyle>
      <a:lvl1pPr algn="l" defTabSz="685800" rtl="0" eaLnBrk="1" latinLnBrk="0" hangingPunct="1">
        <a:spcBef>
          <a:spcPct val="0"/>
        </a:spcBef>
        <a:buNone/>
        <a:defRPr sz="3300" b="0" kern="1200" cap="none" spc="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defRPr>
      </a:lvl1pPr>
    </p:titleStyle>
    <p:bodyStyle>
      <a:lvl1pPr marL="0" marR="0" indent="0" algn="l" defTabSz="685800" rtl="0" eaLnBrk="1" fontAlgn="auto" latinLnBrk="0" hangingPunct="1">
        <a:lnSpc>
          <a:spcPct val="100000"/>
        </a:lnSpc>
        <a:spcBef>
          <a:spcPct val="20000"/>
        </a:spcBef>
        <a:spcAft>
          <a:spcPts val="0"/>
        </a:spcAft>
        <a:buClrTx/>
        <a:buSzTx/>
        <a:buFont typeface="+mj-lt"/>
        <a:buNone/>
        <a:tabLst/>
        <a:defRPr sz="2400" b="0" kern="1200" cap="none" spc="0">
          <a:ln>
            <a:noFill/>
          </a:ln>
          <a:solidFill>
            <a:srgbClr val="FFFF00"/>
          </a:solidFill>
          <a:effectLst/>
          <a:latin typeface="+mn-lt"/>
          <a:ea typeface="+mn-ea"/>
          <a:cs typeface="+mn-cs"/>
        </a:defRPr>
      </a:lvl1pPr>
      <a:lvl2pPr marL="728663" marR="0" indent="-385763" algn="l" defTabSz="685800" rtl="0" eaLnBrk="1" fontAlgn="auto" latinLnBrk="0" hangingPunct="1">
        <a:lnSpc>
          <a:spcPct val="100000"/>
        </a:lnSpc>
        <a:spcBef>
          <a:spcPct val="20000"/>
        </a:spcBef>
        <a:spcAft>
          <a:spcPts val="0"/>
        </a:spcAft>
        <a:buClrTx/>
        <a:buSzTx/>
        <a:buFont typeface="+mj-lt"/>
        <a:buAutoNum type="alphaUcPeriod"/>
        <a:tabLst/>
        <a:defRPr sz="2400" b="0" kern="1200" cap="none" spc="0">
          <a:ln w="18415" cmpd="sng">
            <a:noFill/>
            <a:prstDash val="solid"/>
          </a:ln>
          <a:solidFill>
            <a:srgbClr val="FFFF00"/>
          </a:solidFill>
          <a:effectLst/>
          <a:latin typeface="+mn-lt"/>
          <a:ea typeface="+mn-ea"/>
          <a:cs typeface="+mn-cs"/>
        </a:defRPr>
      </a:lvl2pPr>
      <a:lvl3pPr marL="1071563" marR="0" indent="-385763" algn="l" defTabSz="685800" rtl="0" eaLnBrk="1" fontAlgn="auto" latinLnBrk="0" hangingPunct="1">
        <a:lnSpc>
          <a:spcPct val="100000"/>
        </a:lnSpc>
        <a:spcBef>
          <a:spcPct val="20000"/>
        </a:spcBef>
        <a:spcAft>
          <a:spcPts val="0"/>
        </a:spcAft>
        <a:buClrTx/>
        <a:buSzTx/>
        <a:buFont typeface="+mj-lt"/>
        <a:buAutoNum type="arabicPeriod"/>
        <a:tabLst/>
        <a:defRPr sz="2400" b="0" kern="1200" cap="none" spc="0" baseline="0">
          <a:ln w="18415" cmpd="sng">
            <a:noFill/>
            <a:prstDash val="solid"/>
          </a:ln>
          <a:solidFill>
            <a:srgbClr val="FFFF00"/>
          </a:solidFill>
          <a:effectLst/>
          <a:latin typeface="+mn-lt"/>
          <a:ea typeface="+mn-ea"/>
          <a:cs typeface="+mn-cs"/>
        </a:defRPr>
      </a:lvl3pPr>
      <a:lvl4pPr marL="1414463" marR="0" indent="-385763" algn="l" defTabSz="685800" rtl="0" eaLnBrk="1" fontAlgn="auto" latinLnBrk="0" hangingPunct="1">
        <a:lnSpc>
          <a:spcPct val="100000"/>
        </a:lnSpc>
        <a:spcBef>
          <a:spcPct val="20000"/>
        </a:spcBef>
        <a:spcAft>
          <a:spcPts val="0"/>
        </a:spcAft>
        <a:buClrTx/>
        <a:buSzTx/>
        <a:buFont typeface="+mj-lt"/>
        <a:buAutoNum type="alphaLcPeriod"/>
        <a:tabLst/>
        <a:defRPr sz="2400" b="0" kern="1200" cap="none" spc="0" baseline="0">
          <a:ln w="18415" cmpd="sng">
            <a:noFill/>
            <a:prstDash val="solid"/>
          </a:ln>
          <a:solidFill>
            <a:srgbClr val="FFFF00"/>
          </a:solidFill>
          <a:effectLst/>
          <a:latin typeface="+mn-lt"/>
          <a:ea typeface="+mn-ea"/>
          <a:cs typeface="+mn-cs"/>
        </a:defRPr>
      </a:lvl4pPr>
      <a:lvl5pPr marL="1757363" marR="0" indent="-385763" algn="l" defTabSz="685800" rtl="0" eaLnBrk="1" fontAlgn="auto" latinLnBrk="0" hangingPunct="1">
        <a:lnSpc>
          <a:spcPct val="100000"/>
        </a:lnSpc>
        <a:spcBef>
          <a:spcPct val="20000"/>
        </a:spcBef>
        <a:spcAft>
          <a:spcPts val="0"/>
        </a:spcAft>
        <a:buClrTx/>
        <a:buSzTx/>
        <a:buFont typeface="+mj-lt"/>
        <a:buAutoNum type="arabicParenR"/>
        <a:tabLst/>
        <a:defRPr sz="2400" b="0" kern="1200" cap="none" spc="0">
          <a:ln w="18415" cmpd="sng">
            <a:noFill/>
            <a:prstDash val="solid"/>
          </a:ln>
          <a:solidFill>
            <a:srgbClr val="FFFF00"/>
          </a:solidFill>
          <a:effectLst/>
          <a:latin typeface="+mn-lt"/>
          <a:ea typeface="+mn-ea"/>
          <a:cs typeface="+mn-cs"/>
        </a:defRPr>
      </a:lvl5pPr>
      <a:lvl6pPr marL="2100263" marR="0" indent="-385763" algn="l" defTabSz="685800" rtl="0" eaLnBrk="1" fontAlgn="auto" latinLnBrk="0" hangingPunct="1">
        <a:lnSpc>
          <a:spcPct val="100000"/>
        </a:lnSpc>
        <a:spcBef>
          <a:spcPct val="20000"/>
        </a:spcBef>
        <a:spcAft>
          <a:spcPts val="0"/>
        </a:spcAft>
        <a:buClrTx/>
        <a:buSzTx/>
        <a:buFont typeface="+mj-lt"/>
        <a:buAutoNum type="alphaLcParenR"/>
        <a:tabLst/>
        <a:defRPr sz="2400" b="0" kern="1200" cap="none" spc="0" baseline="0">
          <a:ln w="18415" cmpd="sng">
            <a:noFill/>
            <a:prstDash val="solid"/>
          </a:ln>
          <a:solidFill>
            <a:srgbClr val="FFFF00"/>
          </a:solidFill>
          <a:effectLst/>
          <a:latin typeface="+mn-lt"/>
          <a:ea typeface="+mn-ea"/>
          <a:cs typeface="+mn-cs"/>
        </a:defRPr>
      </a:lvl6pPr>
      <a:lvl7pPr marL="2486025" marR="0" indent="-428625" algn="l" defTabSz="685800" rtl="0" eaLnBrk="1" fontAlgn="auto" latinLnBrk="0" hangingPunct="1">
        <a:lnSpc>
          <a:spcPct val="100000"/>
        </a:lnSpc>
        <a:spcBef>
          <a:spcPct val="20000"/>
        </a:spcBef>
        <a:spcAft>
          <a:spcPts val="0"/>
        </a:spcAft>
        <a:buClrTx/>
        <a:buSzTx/>
        <a:buFont typeface="+mj-lt"/>
        <a:buAutoNum type="romanLcPeriod"/>
        <a:tabLst/>
        <a:defRPr sz="2400" b="0" kern="1200" cap="none" spc="0">
          <a:ln w="18415" cmpd="sng">
            <a:noFill/>
            <a:prstDash val="solid"/>
          </a:ln>
          <a:solidFill>
            <a:srgbClr val="FFFF00"/>
          </a:solidFill>
          <a:effectLst/>
          <a:latin typeface="+mn-lt"/>
          <a:ea typeface="+mn-ea"/>
          <a:cs typeface="+mn-cs"/>
        </a:defRPr>
      </a:lvl7pPr>
      <a:lvl8pPr marL="2786063" marR="0" indent="-385763" algn="l" defTabSz="685800" rtl="0" eaLnBrk="1" fontAlgn="auto" latinLnBrk="0" hangingPunct="1">
        <a:lnSpc>
          <a:spcPct val="100000"/>
        </a:lnSpc>
        <a:spcBef>
          <a:spcPct val="20000"/>
        </a:spcBef>
        <a:spcAft>
          <a:spcPts val="0"/>
        </a:spcAft>
        <a:buClrTx/>
        <a:buSzTx/>
        <a:buFont typeface="+mj-lt"/>
        <a:buAutoNum type="arabicParenR"/>
        <a:tabLst/>
        <a:defRPr sz="2400" b="0" kern="1200" cap="none" spc="0" baseline="0">
          <a:ln w="18415" cmpd="sng">
            <a:noFill/>
            <a:prstDash val="solid"/>
          </a:ln>
          <a:solidFill>
            <a:srgbClr val="FFFF00"/>
          </a:solidFill>
          <a:effectLst/>
          <a:latin typeface="+mn-lt"/>
          <a:ea typeface="+mn-ea"/>
          <a:cs typeface="+mn-cs"/>
        </a:defRPr>
      </a:lvl8pPr>
      <a:lvl9pPr marL="2743200" indent="0" algn="l" defTabSz="685800" rtl="0" eaLnBrk="1" latinLnBrk="0" hangingPunct="1">
        <a:spcBef>
          <a:spcPct val="20000"/>
        </a:spcBef>
        <a:buFont typeface="+mj-lt"/>
        <a:buNone/>
        <a:defRPr sz="2400" kern="1200">
          <a:solidFill>
            <a:srgbClr val="FFFF00"/>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69056"/>
            <a:ext cx="8229600" cy="1131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rmAutofit/>
          </a:bodyPr>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367481" y="4742604"/>
            <a:ext cx="319319" cy="323163"/>
          </a:xfrm>
          <a:prstGeom prst="rect">
            <a:avLst/>
          </a:prstGeom>
          <a:ln w="12700">
            <a:miter lim="400000"/>
          </a:ln>
        </p:spPr>
        <p:txBody>
          <a:bodyPr wrap="none" tIns="91439" bIns="91439" anchor="ctr">
            <a:spAutoFit/>
          </a:bodyPr>
          <a:lstStyle>
            <a:lvl1pPr algn="r" defTabSz="685800">
              <a:lnSpc>
                <a:spcPct val="100000"/>
              </a:lnSpc>
              <a:spcBef>
                <a:spcPts val="0"/>
              </a:spcBef>
              <a:defRPr sz="900" spc="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51833979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2" r:id="rId17"/>
    <p:sldLayoutId id="2147483683" r:id="rId18"/>
  </p:sldLayoutIdLst>
  <p:transition spd="med"/>
  <p:txStyles>
    <p:titleStyle>
      <a:lvl1pPr marL="0" marR="0" indent="0" algn="ctr" defTabSz="685800" latinLnBrk="0">
        <a:lnSpc>
          <a:spcPct val="100000"/>
        </a:lnSpc>
        <a:spcBef>
          <a:spcPts val="0"/>
        </a:spcBef>
        <a:spcAft>
          <a:spcPts val="0"/>
        </a:spcAft>
        <a:buClrTx/>
        <a:buSzTx/>
        <a:buFontTx/>
        <a:buNone/>
        <a:tabLst/>
        <a:defRPr sz="3300" b="0" i="0" u="none" strike="noStrike" cap="none" spc="0" baseline="0">
          <a:solidFill>
            <a:srgbClr val="000000"/>
          </a:solidFill>
          <a:uFillTx/>
          <a:latin typeface="Calibri"/>
          <a:ea typeface="Calibri"/>
          <a:cs typeface="Calibri"/>
          <a:sym typeface="Calibri"/>
        </a:defRPr>
      </a:lvl1pPr>
      <a:lvl2pPr marL="0" marR="0" indent="0" algn="ctr" defTabSz="685800" latinLnBrk="0">
        <a:lnSpc>
          <a:spcPct val="100000"/>
        </a:lnSpc>
        <a:spcBef>
          <a:spcPts val="0"/>
        </a:spcBef>
        <a:spcAft>
          <a:spcPts val="0"/>
        </a:spcAft>
        <a:buClrTx/>
        <a:buSzTx/>
        <a:buFontTx/>
        <a:buNone/>
        <a:tabLst/>
        <a:defRPr sz="3300" b="0" i="0" u="none" strike="noStrike" cap="none" spc="0" baseline="0">
          <a:solidFill>
            <a:srgbClr val="000000"/>
          </a:solidFill>
          <a:uFillTx/>
          <a:latin typeface="Calibri"/>
          <a:ea typeface="Calibri"/>
          <a:cs typeface="Calibri"/>
          <a:sym typeface="Calibri"/>
        </a:defRPr>
      </a:lvl2pPr>
      <a:lvl3pPr marL="0" marR="0" indent="0" algn="ctr" defTabSz="685800" latinLnBrk="0">
        <a:lnSpc>
          <a:spcPct val="100000"/>
        </a:lnSpc>
        <a:spcBef>
          <a:spcPts val="0"/>
        </a:spcBef>
        <a:spcAft>
          <a:spcPts val="0"/>
        </a:spcAft>
        <a:buClrTx/>
        <a:buSzTx/>
        <a:buFontTx/>
        <a:buNone/>
        <a:tabLst/>
        <a:defRPr sz="3300" b="0" i="0" u="none" strike="noStrike" cap="none" spc="0" baseline="0">
          <a:solidFill>
            <a:srgbClr val="000000"/>
          </a:solidFill>
          <a:uFillTx/>
          <a:latin typeface="Calibri"/>
          <a:ea typeface="Calibri"/>
          <a:cs typeface="Calibri"/>
          <a:sym typeface="Calibri"/>
        </a:defRPr>
      </a:lvl3pPr>
      <a:lvl4pPr marL="0" marR="0" indent="0" algn="ctr" defTabSz="685800" latinLnBrk="0">
        <a:lnSpc>
          <a:spcPct val="100000"/>
        </a:lnSpc>
        <a:spcBef>
          <a:spcPts val="0"/>
        </a:spcBef>
        <a:spcAft>
          <a:spcPts val="0"/>
        </a:spcAft>
        <a:buClrTx/>
        <a:buSzTx/>
        <a:buFontTx/>
        <a:buNone/>
        <a:tabLst/>
        <a:defRPr sz="3300" b="0" i="0" u="none" strike="noStrike" cap="none" spc="0" baseline="0">
          <a:solidFill>
            <a:srgbClr val="000000"/>
          </a:solidFill>
          <a:uFillTx/>
          <a:latin typeface="Calibri"/>
          <a:ea typeface="Calibri"/>
          <a:cs typeface="Calibri"/>
          <a:sym typeface="Calibri"/>
        </a:defRPr>
      </a:lvl4pPr>
      <a:lvl5pPr marL="0" marR="0" indent="0" algn="ctr" defTabSz="685800" latinLnBrk="0">
        <a:lnSpc>
          <a:spcPct val="100000"/>
        </a:lnSpc>
        <a:spcBef>
          <a:spcPts val="0"/>
        </a:spcBef>
        <a:spcAft>
          <a:spcPts val="0"/>
        </a:spcAft>
        <a:buClrTx/>
        <a:buSzTx/>
        <a:buFontTx/>
        <a:buNone/>
        <a:tabLst/>
        <a:defRPr sz="3300" b="0" i="0" u="none" strike="noStrike" cap="none" spc="0" baseline="0">
          <a:solidFill>
            <a:srgbClr val="000000"/>
          </a:solidFill>
          <a:uFillTx/>
          <a:latin typeface="Calibri"/>
          <a:ea typeface="Calibri"/>
          <a:cs typeface="Calibri"/>
          <a:sym typeface="Calibri"/>
        </a:defRPr>
      </a:lvl5pPr>
      <a:lvl6pPr marL="0" marR="0" indent="0" algn="ctr" defTabSz="685800" latinLnBrk="0">
        <a:lnSpc>
          <a:spcPct val="100000"/>
        </a:lnSpc>
        <a:spcBef>
          <a:spcPts val="0"/>
        </a:spcBef>
        <a:spcAft>
          <a:spcPts val="0"/>
        </a:spcAft>
        <a:buClrTx/>
        <a:buSzTx/>
        <a:buFontTx/>
        <a:buNone/>
        <a:tabLst/>
        <a:defRPr sz="3300" b="0" i="0" u="none" strike="noStrike" cap="none" spc="0" baseline="0">
          <a:solidFill>
            <a:srgbClr val="000000"/>
          </a:solidFill>
          <a:uFillTx/>
          <a:latin typeface="Calibri"/>
          <a:ea typeface="Calibri"/>
          <a:cs typeface="Calibri"/>
          <a:sym typeface="Calibri"/>
        </a:defRPr>
      </a:lvl6pPr>
      <a:lvl7pPr marL="0" marR="0" indent="0" algn="ctr" defTabSz="685800" latinLnBrk="0">
        <a:lnSpc>
          <a:spcPct val="100000"/>
        </a:lnSpc>
        <a:spcBef>
          <a:spcPts val="0"/>
        </a:spcBef>
        <a:spcAft>
          <a:spcPts val="0"/>
        </a:spcAft>
        <a:buClrTx/>
        <a:buSzTx/>
        <a:buFontTx/>
        <a:buNone/>
        <a:tabLst/>
        <a:defRPr sz="3300" b="0" i="0" u="none" strike="noStrike" cap="none" spc="0" baseline="0">
          <a:solidFill>
            <a:srgbClr val="000000"/>
          </a:solidFill>
          <a:uFillTx/>
          <a:latin typeface="Calibri"/>
          <a:ea typeface="Calibri"/>
          <a:cs typeface="Calibri"/>
          <a:sym typeface="Calibri"/>
        </a:defRPr>
      </a:lvl7pPr>
      <a:lvl8pPr marL="0" marR="0" indent="0" algn="ctr" defTabSz="685800" latinLnBrk="0">
        <a:lnSpc>
          <a:spcPct val="100000"/>
        </a:lnSpc>
        <a:spcBef>
          <a:spcPts val="0"/>
        </a:spcBef>
        <a:spcAft>
          <a:spcPts val="0"/>
        </a:spcAft>
        <a:buClrTx/>
        <a:buSzTx/>
        <a:buFontTx/>
        <a:buNone/>
        <a:tabLst/>
        <a:defRPr sz="3300" b="0" i="0" u="none" strike="noStrike" cap="none" spc="0" baseline="0">
          <a:solidFill>
            <a:srgbClr val="000000"/>
          </a:solidFill>
          <a:uFillTx/>
          <a:latin typeface="Calibri"/>
          <a:ea typeface="Calibri"/>
          <a:cs typeface="Calibri"/>
          <a:sym typeface="Calibri"/>
        </a:defRPr>
      </a:lvl8pPr>
      <a:lvl9pPr marL="0" marR="0" indent="0" algn="ctr" defTabSz="685800" latinLnBrk="0">
        <a:lnSpc>
          <a:spcPct val="100000"/>
        </a:lnSpc>
        <a:spcBef>
          <a:spcPts val="0"/>
        </a:spcBef>
        <a:spcAft>
          <a:spcPts val="0"/>
        </a:spcAft>
        <a:buClrTx/>
        <a:buSzTx/>
        <a:buFontTx/>
        <a:buNone/>
        <a:tabLst/>
        <a:defRPr sz="3300" b="0" i="0" u="none" strike="noStrike" cap="none" spc="0" baseline="0">
          <a:solidFill>
            <a:srgbClr val="000000"/>
          </a:solidFill>
          <a:uFillTx/>
          <a:latin typeface="Calibri"/>
          <a:ea typeface="Calibri"/>
          <a:cs typeface="Calibri"/>
          <a:sym typeface="Calibri"/>
        </a:defRPr>
      </a:lvl9pPr>
    </p:titleStyle>
    <p:bodyStyle>
      <a:lvl1pPr marL="385763" marR="0" indent="-385763" algn="l" defTabSz="685800" latinLnBrk="0">
        <a:lnSpc>
          <a:spcPct val="100000"/>
        </a:lnSpc>
        <a:spcBef>
          <a:spcPts val="488"/>
        </a:spcBef>
        <a:spcAft>
          <a:spcPts val="0"/>
        </a:spcAft>
        <a:buClrTx/>
        <a:buSzPct val="100000"/>
        <a:buFontTx/>
        <a:buAutoNum type="romanUcPeriod"/>
        <a:tabLst/>
        <a:defRPr sz="2100" b="0" i="0" u="none" strike="noStrike" cap="none" spc="0" baseline="0">
          <a:solidFill>
            <a:srgbClr val="FFC000"/>
          </a:solidFill>
          <a:uFillTx/>
          <a:latin typeface="Calibri"/>
          <a:ea typeface="Calibri"/>
          <a:cs typeface="Calibri"/>
          <a:sym typeface="Calibri"/>
        </a:defRPr>
      </a:lvl1pPr>
      <a:lvl2pPr marL="385763" marR="0" indent="-214313" algn="l" defTabSz="685800" latinLnBrk="0">
        <a:lnSpc>
          <a:spcPct val="100000"/>
        </a:lnSpc>
        <a:spcBef>
          <a:spcPts val="488"/>
        </a:spcBef>
        <a:spcAft>
          <a:spcPts val="0"/>
        </a:spcAft>
        <a:buClrTx/>
        <a:buSzPct val="100000"/>
        <a:buFontTx/>
        <a:buChar char="–"/>
        <a:tabLst/>
        <a:defRPr sz="2100" b="0" i="0" u="none" strike="noStrike" cap="none" spc="0" baseline="0">
          <a:solidFill>
            <a:srgbClr val="FFC000"/>
          </a:solidFill>
          <a:uFillTx/>
          <a:latin typeface="Calibri"/>
          <a:ea typeface="Calibri"/>
          <a:cs typeface="Calibri"/>
          <a:sym typeface="Calibri"/>
        </a:defRPr>
      </a:lvl2pPr>
      <a:lvl3pPr marL="514350" marR="0" indent="-171450" algn="l" defTabSz="685800" latinLnBrk="0">
        <a:lnSpc>
          <a:spcPct val="100000"/>
        </a:lnSpc>
        <a:spcBef>
          <a:spcPts val="488"/>
        </a:spcBef>
        <a:spcAft>
          <a:spcPts val="0"/>
        </a:spcAft>
        <a:buClrTx/>
        <a:buSzPct val="100000"/>
        <a:buFontTx/>
        <a:buChar char="•"/>
        <a:tabLst/>
        <a:defRPr sz="2100" b="0" i="0" u="none" strike="noStrike" cap="none" spc="0" baseline="0">
          <a:solidFill>
            <a:srgbClr val="FFC000"/>
          </a:solidFill>
          <a:uFillTx/>
          <a:latin typeface="Calibri"/>
          <a:ea typeface="Calibri"/>
          <a:cs typeface="Calibri"/>
          <a:sym typeface="Calibri"/>
        </a:defRPr>
      </a:lvl3pPr>
      <a:lvl4pPr marL="685800" marR="0" indent="-171450" algn="l" defTabSz="685800" latinLnBrk="0">
        <a:lnSpc>
          <a:spcPct val="100000"/>
        </a:lnSpc>
        <a:spcBef>
          <a:spcPts val="488"/>
        </a:spcBef>
        <a:spcAft>
          <a:spcPts val="0"/>
        </a:spcAft>
        <a:buClrTx/>
        <a:buSzPct val="100000"/>
        <a:buFontTx/>
        <a:buChar char="–"/>
        <a:tabLst/>
        <a:defRPr sz="2100" b="0" i="0" u="none" strike="noStrike" cap="none" spc="0" baseline="0">
          <a:solidFill>
            <a:srgbClr val="FFC000"/>
          </a:solidFill>
          <a:uFillTx/>
          <a:latin typeface="Calibri"/>
          <a:ea typeface="Calibri"/>
          <a:cs typeface="Calibri"/>
          <a:sym typeface="Calibri"/>
        </a:defRPr>
      </a:lvl4pPr>
      <a:lvl5pPr marL="857250" marR="0" indent="-171450" algn="l" defTabSz="685800" latinLnBrk="0">
        <a:lnSpc>
          <a:spcPct val="100000"/>
        </a:lnSpc>
        <a:spcBef>
          <a:spcPts val="488"/>
        </a:spcBef>
        <a:spcAft>
          <a:spcPts val="0"/>
        </a:spcAft>
        <a:buClrTx/>
        <a:buSzPct val="100000"/>
        <a:buFontTx/>
        <a:buChar char="»"/>
        <a:tabLst/>
        <a:defRPr sz="2100" b="0" i="0" u="none" strike="noStrike" cap="none" spc="0" baseline="0">
          <a:solidFill>
            <a:srgbClr val="FFC000"/>
          </a:solidFill>
          <a:uFillTx/>
          <a:latin typeface="Calibri"/>
          <a:ea typeface="Calibri"/>
          <a:cs typeface="Calibri"/>
          <a:sym typeface="Calibri"/>
        </a:defRPr>
      </a:lvl5pPr>
      <a:lvl6pPr marL="1028700" marR="0" indent="-171450" algn="l" defTabSz="685800" latinLnBrk="0">
        <a:lnSpc>
          <a:spcPct val="100000"/>
        </a:lnSpc>
        <a:spcBef>
          <a:spcPts val="488"/>
        </a:spcBef>
        <a:spcAft>
          <a:spcPts val="0"/>
        </a:spcAft>
        <a:buClrTx/>
        <a:buSzPct val="100000"/>
        <a:buFontTx/>
        <a:buChar char="•"/>
        <a:tabLst/>
        <a:defRPr sz="2100" b="0" i="0" u="none" strike="noStrike" cap="none" spc="0" baseline="0">
          <a:solidFill>
            <a:srgbClr val="FFC000"/>
          </a:solidFill>
          <a:uFillTx/>
          <a:latin typeface="Calibri"/>
          <a:ea typeface="Calibri"/>
          <a:cs typeface="Calibri"/>
          <a:sym typeface="Calibri"/>
        </a:defRPr>
      </a:lvl6pPr>
      <a:lvl7pPr marL="1268730" marR="0" indent="-240030" algn="l" defTabSz="685800" latinLnBrk="0">
        <a:lnSpc>
          <a:spcPct val="100000"/>
        </a:lnSpc>
        <a:spcBef>
          <a:spcPts val="488"/>
        </a:spcBef>
        <a:spcAft>
          <a:spcPts val="0"/>
        </a:spcAft>
        <a:buClrTx/>
        <a:buSzPct val="100000"/>
        <a:buFontTx/>
        <a:buChar char="•"/>
        <a:tabLst/>
        <a:defRPr sz="2100" b="0" i="0" u="none" strike="noStrike" cap="none" spc="0" baseline="0">
          <a:solidFill>
            <a:srgbClr val="FFC000"/>
          </a:solidFill>
          <a:uFillTx/>
          <a:latin typeface="Calibri"/>
          <a:ea typeface="Calibri"/>
          <a:cs typeface="Calibri"/>
          <a:sym typeface="Calibri"/>
        </a:defRPr>
      </a:lvl7pPr>
      <a:lvl8pPr marL="1440180" marR="0" indent="-240030" algn="l" defTabSz="685800" latinLnBrk="0">
        <a:lnSpc>
          <a:spcPct val="100000"/>
        </a:lnSpc>
        <a:spcBef>
          <a:spcPts val="488"/>
        </a:spcBef>
        <a:spcAft>
          <a:spcPts val="0"/>
        </a:spcAft>
        <a:buClrTx/>
        <a:buSzPct val="100000"/>
        <a:buFontTx/>
        <a:buChar char="•"/>
        <a:tabLst/>
        <a:defRPr sz="2100" b="0" i="0" u="none" strike="noStrike" cap="none" spc="0" baseline="0">
          <a:solidFill>
            <a:srgbClr val="FFC000"/>
          </a:solidFill>
          <a:uFillTx/>
          <a:latin typeface="Calibri"/>
          <a:ea typeface="Calibri"/>
          <a:cs typeface="Calibri"/>
          <a:sym typeface="Calibri"/>
        </a:defRPr>
      </a:lvl8pPr>
      <a:lvl9pPr marL="1611630" marR="0" indent="-240030" algn="l" defTabSz="685800" latinLnBrk="0">
        <a:lnSpc>
          <a:spcPct val="100000"/>
        </a:lnSpc>
        <a:spcBef>
          <a:spcPts val="488"/>
        </a:spcBef>
        <a:spcAft>
          <a:spcPts val="0"/>
        </a:spcAft>
        <a:buClrTx/>
        <a:buSzPct val="100000"/>
        <a:buFontTx/>
        <a:buChar char="•"/>
        <a:tabLst/>
        <a:defRPr sz="2100" b="0" i="0" u="none" strike="noStrike" cap="none" spc="0" baseline="0">
          <a:solidFill>
            <a:srgbClr val="FFC000"/>
          </a:solidFill>
          <a:uFillTx/>
          <a:latin typeface="Calibri"/>
          <a:ea typeface="Calibri"/>
          <a:cs typeface="Calibri"/>
          <a:sym typeface="Calibri"/>
        </a:defRPr>
      </a:lvl9pPr>
    </p:bodyStyle>
    <p:otherStyle>
      <a:lvl1pPr marL="0" marR="0" indent="0" algn="r" defTabSz="6858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Calibri"/>
        </a:defRPr>
      </a:lvl1pPr>
      <a:lvl2pPr marL="0" marR="0" indent="171450" algn="r" defTabSz="6858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Calibri"/>
        </a:defRPr>
      </a:lvl2pPr>
      <a:lvl3pPr marL="0" marR="0" indent="342900" algn="r" defTabSz="6858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Calibri"/>
        </a:defRPr>
      </a:lvl3pPr>
      <a:lvl4pPr marL="0" marR="0" indent="514350" algn="r" defTabSz="6858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Calibri"/>
        </a:defRPr>
      </a:lvl4pPr>
      <a:lvl5pPr marL="0" marR="0" indent="685800" algn="r" defTabSz="6858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Calibri"/>
        </a:defRPr>
      </a:lvl5pPr>
      <a:lvl6pPr marL="0" marR="0" indent="857250" algn="r" defTabSz="6858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Calibri"/>
        </a:defRPr>
      </a:lvl6pPr>
      <a:lvl7pPr marL="0" marR="0" indent="1028700" algn="r" defTabSz="6858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Calibri"/>
        </a:defRPr>
      </a:lvl7pPr>
      <a:lvl8pPr marL="0" marR="0" indent="1200150" algn="r" defTabSz="6858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Calibri"/>
        </a:defRPr>
      </a:lvl8pPr>
      <a:lvl9pPr marL="0" marR="0" indent="1371600" algn="r" defTabSz="6858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verseid:47.3.5"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hyperlink" Target="verseid:47.3.6"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Google Shape;54;p13"/>
          <p:cNvSpPr txBox="1">
            <a:spLocks noGrp="1"/>
          </p:cNvSpPr>
          <p:nvPr>
            <p:ph type="ctrTitle"/>
          </p:nvPr>
        </p:nvSpPr>
        <p:spPr>
          <a:xfrm>
            <a:off x="571500" y="1122806"/>
            <a:ext cx="8001000" cy="1539449"/>
          </a:xfrm>
          <a:prstGeom prst="rect">
            <a:avLst/>
          </a:prstGeom>
          <a:ln>
            <a:noFill/>
          </a:ln>
        </p:spPr>
        <p:txBody>
          <a:bodyPr/>
          <a:lstStyle>
            <a:lvl1pPr>
              <a:defRPr sz="8100">
                <a:solidFill>
                  <a:schemeClr val="accent6"/>
                </a:solidFill>
                <a:latin typeface="Calibri"/>
                <a:ea typeface="Calibri"/>
                <a:cs typeface="Calibri"/>
                <a:sym typeface="Calibri"/>
              </a:defRPr>
            </a:lvl1pPr>
          </a:lstStyle>
          <a:p>
            <a:pPr algn="ctr"/>
            <a:r>
              <a:rPr dirty="0">
                <a:ln w="18415" cmpd="sng">
                  <a:noFill/>
                  <a:prstDash val="solid"/>
                </a:ln>
                <a:solidFill>
                  <a:srgbClr val="FFFF00"/>
                </a:solidFill>
              </a:rPr>
              <a:t>Los </a:t>
            </a:r>
            <a:r>
              <a:rPr dirty="0" err="1">
                <a:ln w="18415" cmpd="sng">
                  <a:noFill/>
                  <a:prstDash val="solid"/>
                </a:ln>
                <a:solidFill>
                  <a:srgbClr val="FFFF00"/>
                </a:solidFill>
              </a:rPr>
              <a:t>Pactos</a:t>
            </a:r>
            <a:r>
              <a:rPr dirty="0">
                <a:ln w="18415" cmpd="sng">
                  <a:noFill/>
                  <a:prstDash val="solid"/>
                </a:ln>
                <a:solidFill>
                  <a:srgbClr val="FFFF00"/>
                </a:solidFill>
              </a:rPr>
              <a:t> </a:t>
            </a:r>
            <a:r>
              <a:rPr dirty="0" err="1">
                <a:ln w="18415" cmpd="sng">
                  <a:noFill/>
                  <a:prstDash val="solid"/>
                </a:ln>
                <a:solidFill>
                  <a:srgbClr val="FFFF00"/>
                </a:solidFill>
              </a:rPr>
              <a:t>Bíblicos</a:t>
            </a:r>
            <a:endParaRPr dirty="0">
              <a:ln w="18415" cmpd="sng">
                <a:noFill/>
                <a:prstDash val="solid"/>
              </a:ln>
              <a:solidFill>
                <a:srgbClr val="FFFF00"/>
              </a:solidFill>
            </a:endParaRPr>
          </a:p>
        </p:txBody>
      </p:sp>
      <p:sp>
        <p:nvSpPr>
          <p:cNvPr id="218" name="Google Shape;55;p13"/>
          <p:cNvSpPr txBox="1">
            <a:spLocks noGrp="1"/>
          </p:cNvSpPr>
          <p:nvPr>
            <p:ph type="subTitle" sz="quarter" idx="1"/>
          </p:nvPr>
        </p:nvSpPr>
        <p:spPr>
          <a:xfrm>
            <a:off x="1454412" y="2484969"/>
            <a:ext cx="6390452" cy="594451"/>
          </a:xfrm>
          <a:prstGeom prst="rect">
            <a:avLst/>
          </a:prstGeom>
        </p:spPr>
        <p:txBody>
          <a:bodyPr>
            <a:normAutofit fontScale="70000" lnSpcReduction="20000"/>
          </a:bodyPr>
          <a:lstStyle>
            <a:lvl1pPr marL="0" indent="0"/>
          </a:lstStyle>
          <a:p>
            <a:r>
              <a:rPr dirty="0"/>
              <a:t>Un </a:t>
            </a:r>
            <a:r>
              <a:rPr dirty="0" err="1"/>
              <a:t>estudio</a:t>
            </a:r>
            <a:r>
              <a:rPr dirty="0"/>
              <a:t> </a:t>
            </a:r>
            <a:r>
              <a:rPr dirty="0" err="1"/>
              <a:t>sistemático</a:t>
            </a:r>
            <a:r>
              <a:rPr dirty="0"/>
              <a:t> de los </a:t>
            </a:r>
            <a:r>
              <a:rPr dirty="0" err="1"/>
              <a:t>pactos</a:t>
            </a:r>
            <a:r>
              <a:rPr dirty="0"/>
              <a:t> </a:t>
            </a:r>
            <a:r>
              <a:rPr dirty="0" err="1"/>
              <a:t>en</a:t>
            </a:r>
            <a:r>
              <a:rPr dirty="0"/>
              <a:t> la Biblia</a:t>
            </a:r>
          </a:p>
        </p:txBody>
      </p:sp>
      <p:grpSp>
        <p:nvGrpSpPr>
          <p:cNvPr id="221" name="Group"/>
          <p:cNvGrpSpPr/>
          <p:nvPr/>
        </p:nvGrpSpPr>
        <p:grpSpPr>
          <a:xfrm>
            <a:off x="2751897" y="3079420"/>
            <a:ext cx="3640206" cy="1608036"/>
            <a:chOff x="0" y="0"/>
            <a:chExt cx="3095639" cy="1270000"/>
          </a:xfrm>
        </p:grpSpPr>
        <p:sp>
          <p:nvSpPr>
            <p:cNvPr id="219" name="Rounded Rectangle"/>
            <p:cNvSpPr/>
            <p:nvPr/>
          </p:nvSpPr>
          <p:spPr>
            <a:xfrm>
              <a:off x="0" y="0"/>
              <a:ext cx="3095639" cy="1270000"/>
            </a:xfrm>
            <a:prstGeom prst="roundRect">
              <a:avLst>
                <a:gd name="adj" fmla="val 15000"/>
              </a:avLst>
            </a:prstGeom>
            <a:solidFill>
              <a:srgbClr val="212121"/>
            </a:solidFill>
            <a:ln w="25400" cap="flat">
              <a:solidFill>
                <a:schemeClr val="accent1"/>
              </a:solidFill>
              <a:prstDash val="solid"/>
              <a:round/>
            </a:ln>
            <a:effectLst/>
          </p:spPr>
          <p:txBody>
            <a:bodyPr wrap="square" lIns="0" tIns="0" rIns="0" bIns="0" numCol="1" anchor="t">
              <a:noAutofit/>
            </a:bodyPr>
            <a:lstStyle/>
            <a:p>
              <a:endParaRPr sz="2800" dirty="0"/>
            </a:p>
          </p:txBody>
        </p:sp>
        <p:sp>
          <p:nvSpPr>
            <p:cNvPr id="220" name="Parte 7  El Pacto Davídico"/>
            <p:cNvSpPr txBox="1"/>
            <p:nvPr/>
          </p:nvSpPr>
          <p:spPr>
            <a:xfrm>
              <a:off x="377001" y="355600"/>
              <a:ext cx="2341645" cy="6806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ctr">
                <a:defRPr sz="1800">
                  <a:latin typeface="Charter Roman"/>
                  <a:ea typeface="Charter Roman"/>
                  <a:cs typeface="Charter Roman"/>
                  <a:sym typeface="Charter Roman"/>
                </a:defRPr>
              </a:pPr>
              <a:r>
                <a:rPr sz="2800" b="1" dirty="0" err="1">
                  <a:solidFill>
                    <a:schemeClr val="bg1"/>
                  </a:solidFill>
                </a:rPr>
                <a:t>Parte</a:t>
              </a:r>
              <a:r>
                <a:rPr sz="2800" b="1" dirty="0">
                  <a:solidFill>
                    <a:schemeClr val="bg1"/>
                  </a:solidFill>
                </a:rPr>
                <a:t> </a:t>
              </a:r>
              <a:r>
                <a:rPr lang="en-US" sz="2800" b="1" dirty="0">
                  <a:solidFill>
                    <a:schemeClr val="bg1"/>
                  </a:solidFill>
                </a:rPr>
                <a:t>9</a:t>
              </a:r>
              <a:br>
                <a:rPr sz="2800" b="1" dirty="0">
                  <a:solidFill>
                    <a:schemeClr val="bg1"/>
                  </a:solidFill>
                </a:rPr>
              </a:br>
              <a:r>
                <a:rPr sz="2800" b="1" dirty="0">
                  <a:solidFill>
                    <a:schemeClr val="bg1"/>
                  </a:solidFill>
                </a:rPr>
                <a:t> </a:t>
              </a:r>
              <a:r>
                <a:rPr lang="en-US" sz="2800" b="1" dirty="0">
                  <a:solidFill>
                    <a:schemeClr val="bg1"/>
                  </a:solidFill>
                </a:rPr>
                <a:t>El Nuevo </a:t>
              </a:r>
              <a:r>
                <a:rPr lang="en-US" sz="2800" b="1" dirty="0" err="1">
                  <a:solidFill>
                    <a:schemeClr val="bg1"/>
                  </a:solidFill>
                </a:rPr>
                <a:t>Pacto</a:t>
              </a:r>
              <a:r>
                <a:rPr lang="en-US" sz="2800" b="1" dirty="0">
                  <a:solidFill>
                    <a:schemeClr val="bg1"/>
                  </a:solidFill>
                </a:rPr>
                <a:t> 2</a:t>
              </a:r>
              <a:endParaRPr sz="2800" b="1" dirty="0">
                <a:solidFill>
                  <a:schemeClr val="bg1"/>
                </a:solidFill>
              </a:endParaRPr>
            </a:p>
          </p:txBody>
        </p:sp>
      </p:grpSp>
    </p:spTree>
    <p:extLst>
      <p:ext uri="{BB962C8B-B14F-4D97-AF65-F5344CB8AC3E}">
        <p14:creationId xmlns:p14="http://schemas.microsoft.com/office/powerpoint/2010/main" val="3554960826"/>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fade">
                                      <p:cBhvr>
                                        <p:cTn id="7" dur="1000"/>
                                        <p:tgtEl>
                                          <p:spTgt spid="221"/>
                                        </p:tgtEl>
                                      </p:cBhvr>
                                    </p:animEffect>
                                    <p:anim calcmode="lin" valueType="num">
                                      <p:cBhvr>
                                        <p:cTn id="8" dur="1000" fill="hold"/>
                                        <p:tgtEl>
                                          <p:spTgt spid="221"/>
                                        </p:tgtEl>
                                        <p:attrNameLst>
                                          <p:attrName>ppt_x</p:attrName>
                                        </p:attrNameLst>
                                      </p:cBhvr>
                                      <p:tavLst>
                                        <p:tav tm="0">
                                          <p:val>
                                            <p:strVal val="#ppt_x"/>
                                          </p:val>
                                        </p:tav>
                                        <p:tav tm="100000">
                                          <p:val>
                                            <p:strVal val="#ppt_x"/>
                                          </p:val>
                                        </p:tav>
                                      </p:tavLst>
                                    </p:anim>
                                    <p:anim calcmode="lin" valueType="num">
                                      <p:cBhvr>
                                        <p:cTn id="9" dur="1000" fill="hold"/>
                                        <p:tgtEl>
                                          <p:spTgt spid="2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14212D-8B36-D14A-8E45-C96D29BE9544}"/>
              </a:ext>
            </a:extLst>
          </p:cNvPr>
          <p:cNvSpPr>
            <a:spLocks noGrp="1"/>
          </p:cNvSpPr>
          <p:nvPr>
            <p:ph idx="1"/>
          </p:nvPr>
        </p:nvSpPr>
        <p:spPr/>
        <p:txBody>
          <a:bodyPr>
            <a:normAutofit/>
          </a:bodyPr>
          <a:lstStyle/>
          <a:p>
            <a:pPr marL="2100263" lvl="5" indent="-385763">
              <a:buFont typeface="+mj-lt"/>
              <a:buAutoNum type="alphaLcPeriod" startAt="2"/>
            </a:pPr>
            <a:r>
              <a:rPr lang="es-ES" b="0" dirty="0"/>
              <a:t>Romanos 9:6 </a:t>
            </a:r>
            <a:r>
              <a:rPr lang="es-ES" b="0" i="1" dirty="0"/>
              <a:t>No que la palabra de Dios haya fallado; porque no todos los que descienden de Israel son israelitas. </a:t>
            </a:r>
            <a:r>
              <a:rPr lang="es-ES" b="0" dirty="0"/>
              <a:t>Cuando Pablo concluye su carta a los Gálatas, </a:t>
            </a:r>
            <a:r>
              <a:rPr lang="es-ES" b="1" u="sng" dirty="0"/>
              <a:t>habla</a:t>
            </a:r>
            <a:r>
              <a:rPr lang="es-ES" b="0" dirty="0"/>
              <a:t> a los</a:t>
            </a:r>
            <a:r>
              <a:rPr lang="es-ES" b="0" i="1" dirty="0"/>
              <a:t> </a:t>
            </a:r>
            <a:r>
              <a:rPr lang="es-ES" b="0" dirty="0"/>
              <a:t>(creyentes gentiles) que un israelita no es verdadero israelita por ser descendiente meramente. </a:t>
            </a:r>
            <a:r>
              <a:rPr lang="es-ES" b="0" dirty="0" err="1"/>
              <a:t>Rom</a:t>
            </a:r>
            <a:r>
              <a:rPr lang="es-ES" b="0" dirty="0"/>
              <a:t> 11:1-2, </a:t>
            </a:r>
            <a:r>
              <a:rPr lang="es-ES" b="0" dirty="0" err="1"/>
              <a:t>Rom</a:t>
            </a:r>
            <a:r>
              <a:rPr lang="es-ES" b="0" dirty="0"/>
              <a:t> 11:25-26</a:t>
            </a:r>
            <a:r>
              <a:rPr lang="es-ES" sz="800" b="0" dirty="0"/>
              <a:t>    </a:t>
            </a:r>
          </a:p>
        </p:txBody>
      </p:sp>
      <p:sp>
        <p:nvSpPr>
          <p:cNvPr id="3" name="Title 2">
            <a:extLst>
              <a:ext uri="{FF2B5EF4-FFF2-40B4-BE49-F238E27FC236}">
                <a16:creationId xmlns:a16="http://schemas.microsoft.com/office/drawing/2014/main" id="{7B595229-7091-6941-9899-2180BA8775D6}"/>
              </a:ext>
            </a:extLst>
          </p:cNvPr>
          <p:cNvSpPr>
            <a:spLocks noGrp="1"/>
          </p:cNvSpPr>
          <p:nvPr>
            <p:ph type="title"/>
          </p:nvPr>
        </p:nvSpPr>
        <p:spPr/>
        <p:txBody>
          <a:bodyPr/>
          <a:lstStyle/>
          <a:p>
            <a:pPr lvl="0"/>
            <a:r>
              <a:rPr lang="es-ES" sz="800" b="0" dirty="0"/>
              <a:t>   </a:t>
            </a: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dirty="0"/>
              <a:t> </a:t>
            </a:r>
            <a:endParaRPr lang="en-US" b="0" dirty="0"/>
          </a:p>
        </p:txBody>
      </p:sp>
    </p:spTree>
    <p:extLst>
      <p:ext uri="{BB962C8B-B14F-4D97-AF65-F5344CB8AC3E}">
        <p14:creationId xmlns:p14="http://schemas.microsoft.com/office/powerpoint/2010/main" val="600546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F38506-3C0A-394B-B345-0B506916C5A4}"/>
              </a:ext>
            </a:extLst>
          </p:cNvPr>
          <p:cNvSpPr>
            <a:spLocks noGrp="1"/>
          </p:cNvSpPr>
          <p:nvPr>
            <p:ph idx="1"/>
          </p:nvPr>
        </p:nvSpPr>
        <p:spPr/>
        <p:txBody>
          <a:bodyPr>
            <a:normAutofit/>
          </a:bodyPr>
          <a:lstStyle/>
          <a:p>
            <a:pPr marL="2443163" lvl="6" indent="-385763">
              <a:buFont typeface="+mj-lt"/>
              <a:buAutoNum type="arabicParenR"/>
            </a:pPr>
            <a:r>
              <a:rPr lang="es-ES" b="0" dirty="0"/>
              <a:t>Para ser un verdadero israelita uno no solo debe ser étnicamente judío sino también creyente. Jesús le dijo a </a:t>
            </a:r>
            <a:r>
              <a:rPr lang="es-ES" b="0" dirty="0" err="1"/>
              <a:t>Natanael</a:t>
            </a:r>
            <a:r>
              <a:rPr lang="es-ES" b="0" dirty="0"/>
              <a:t> que era un </a:t>
            </a:r>
            <a:r>
              <a:rPr lang="es-ES" b="0" dirty="0" err="1"/>
              <a:t>Judio</a:t>
            </a:r>
            <a:r>
              <a:rPr lang="es-ES" b="0" dirty="0"/>
              <a:t> creyente en Juan 1:47 cuando le </a:t>
            </a:r>
            <a:r>
              <a:rPr lang="es-ES" b="1" u="sng" dirty="0"/>
              <a:t>habló</a:t>
            </a:r>
            <a:r>
              <a:rPr lang="es-ES" b="0" dirty="0"/>
              <a:t> a él , “</a:t>
            </a:r>
            <a:r>
              <a:rPr lang="es-ES" b="0" i="1" dirty="0"/>
              <a:t>He aquí un verdadero israelita, en quien no hay engaño.</a:t>
            </a:r>
            <a:r>
              <a:rPr lang="es-ES" b="0" dirty="0"/>
              <a:t>" </a:t>
            </a:r>
            <a:r>
              <a:rPr lang="es-ES" sz="800" b="0" dirty="0"/>
              <a:t> </a:t>
            </a:r>
          </a:p>
        </p:txBody>
      </p:sp>
      <p:sp>
        <p:nvSpPr>
          <p:cNvPr id="3" name="Title 2">
            <a:extLst>
              <a:ext uri="{FF2B5EF4-FFF2-40B4-BE49-F238E27FC236}">
                <a16:creationId xmlns:a16="http://schemas.microsoft.com/office/drawing/2014/main" id="{CF6823FC-6929-E241-A3FC-3CCA14BF5302}"/>
              </a:ext>
            </a:extLst>
          </p:cNvPr>
          <p:cNvSpPr>
            <a:spLocks noGrp="1"/>
          </p:cNvSpPr>
          <p:nvPr>
            <p:ph type="title"/>
          </p:nvPr>
        </p:nvSpPr>
        <p:spPr/>
        <p:txBody>
          <a:bodyPr/>
          <a:lstStyle/>
          <a:p>
            <a:pPr lvl="0">
              <a:buNone/>
            </a:pPr>
            <a:r>
              <a:rPr lang="es-ES" sz="800" b="0" dirty="0"/>
              <a:t> </a:t>
            </a: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dirty="0"/>
              <a:t> </a:t>
            </a:r>
            <a:endParaRPr lang="en-US" b="0" dirty="0"/>
          </a:p>
        </p:txBody>
      </p:sp>
    </p:spTree>
    <p:extLst>
      <p:ext uri="{BB962C8B-B14F-4D97-AF65-F5344CB8AC3E}">
        <p14:creationId xmlns:p14="http://schemas.microsoft.com/office/powerpoint/2010/main" val="3284331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BE87FF-8ACA-D74D-B722-64434D84155A}"/>
              </a:ext>
            </a:extLst>
          </p:cNvPr>
          <p:cNvSpPr>
            <a:spLocks noGrp="1"/>
          </p:cNvSpPr>
          <p:nvPr>
            <p:ph idx="1"/>
          </p:nvPr>
        </p:nvSpPr>
        <p:spPr/>
        <p:txBody>
          <a:bodyPr>
            <a:normAutofit/>
          </a:bodyPr>
          <a:lstStyle/>
          <a:p>
            <a:pPr marL="2100263" lvl="5" indent="-385763">
              <a:buFont typeface="+mj-lt"/>
              <a:buAutoNum type="alphaLcPeriod" startAt="3"/>
            </a:pPr>
            <a:r>
              <a:rPr lang="es-ES" b="0" dirty="0"/>
              <a:t>Romanos 11:26-27 “</a:t>
            </a:r>
            <a:r>
              <a:rPr lang="es-ES" b="0" i="1" dirty="0"/>
              <a:t>y luego todo Israel será salvo, como está escrito: Vendrá de Sion el Libertador, Que apartará de Jacob la impiedad. Y éste será mi pacto con ellos, Cuando yo quite sus pecados.</a:t>
            </a:r>
            <a:r>
              <a:rPr lang="es-ES" b="0" dirty="0"/>
              <a:t>" La eliminación de los pecados solo ha sido posible a través de la fe en Cristo, no al nacer israelita. Para ser un verdadero israelita, uno debe nacer </a:t>
            </a:r>
            <a:r>
              <a:rPr lang="es-ES" b="1" u="sng" dirty="0"/>
              <a:t>judío</a:t>
            </a:r>
            <a:r>
              <a:rPr lang="es-ES" b="0" dirty="0"/>
              <a:t> y también creer.</a:t>
            </a:r>
            <a:r>
              <a:rPr lang="es-ES" sz="800" b="0" dirty="0"/>
              <a:t>   </a:t>
            </a:r>
          </a:p>
        </p:txBody>
      </p:sp>
      <p:sp>
        <p:nvSpPr>
          <p:cNvPr id="3" name="Title 2">
            <a:extLst>
              <a:ext uri="{FF2B5EF4-FFF2-40B4-BE49-F238E27FC236}">
                <a16:creationId xmlns:a16="http://schemas.microsoft.com/office/drawing/2014/main" id="{684FF076-439B-A443-8046-B060B80A907B}"/>
              </a:ext>
            </a:extLst>
          </p:cNvPr>
          <p:cNvSpPr>
            <a:spLocks noGrp="1"/>
          </p:cNvSpPr>
          <p:nvPr>
            <p:ph type="title"/>
          </p:nvPr>
        </p:nvSpPr>
        <p:spPr/>
        <p:txBody>
          <a:bodyPr/>
          <a:lstStyle/>
          <a:p>
            <a:pPr lvl="0"/>
            <a:r>
              <a:rPr lang="es-ES" sz="800" b="0" dirty="0"/>
              <a:t>   </a:t>
            </a: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dirty="0"/>
              <a:t> </a:t>
            </a:r>
            <a:endParaRPr lang="en-US" b="0" dirty="0"/>
          </a:p>
        </p:txBody>
      </p:sp>
    </p:spTree>
    <p:extLst>
      <p:ext uri="{BB962C8B-B14F-4D97-AF65-F5344CB8AC3E}">
        <p14:creationId xmlns:p14="http://schemas.microsoft.com/office/powerpoint/2010/main" val="4137001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DD6A01-08B3-7040-8885-386E2AAEDD42}"/>
              </a:ext>
            </a:extLst>
          </p:cNvPr>
          <p:cNvSpPr>
            <a:spLocks noGrp="1"/>
          </p:cNvSpPr>
          <p:nvPr>
            <p:ph idx="1"/>
          </p:nvPr>
        </p:nvSpPr>
        <p:spPr/>
        <p:txBody>
          <a:bodyPr/>
          <a:lstStyle/>
          <a:p>
            <a:pPr marL="2100263" lvl="5" indent="-385763">
              <a:buFont typeface="+mj-lt"/>
              <a:buAutoNum type="alphaLcPeriod" startAt="4"/>
            </a:pPr>
            <a:r>
              <a:rPr lang="es-ES" b="0" dirty="0"/>
              <a:t>Todo Israel no puede ser visto de ninguna manera como salvo hoy. El pacto que Dios tiene con ellos, sin embargo, dice que todo Israel será ser </a:t>
            </a:r>
            <a:r>
              <a:rPr lang="es-ES" b="1" u="sng" dirty="0"/>
              <a:t>salvo</a:t>
            </a:r>
            <a:r>
              <a:rPr lang="es-ES" b="0" dirty="0"/>
              <a:t>.</a:t>
            </a:r>
            <a:r>
              <a:rPr lang="es-ES" sz="800" b="0" dirty="0"/>
              <a:t>  </a:t>
            </a:r>
            <a:endParaRPr lang="en-US" dirty="0"/>
          </a:p>
        </p:txBody>
      </p:sp>
      <p:sp>
        <p:nvSpPr>
          <p:cNvPr id="3" name="Title 2">
            <a:extLst>
              <a:ext uri="{FF2B5EF4-FFF2-40B4-BE49-F238E27FC236}">
                <a16:creationId xmlns:a16="http://schemas.microsoft.com/office/drawing/2014/main" id="{151B80A3-3D05-604A-921E-1BB8A6E55E5E}"/>
              </a:ext>
            </a:extLst>
          </p:cNvPr>
          <p:cNvSpPr>
            <a:spLocks noGrp="1"/>
          </p:cNvSpPr>
          <p:nvPr>
            <p:ph type="title"/>
          </p:nvPr>
        </p:nvSpPr>
        <p:spPr/>
        <p:txBody>
          <a:bodyPr/>
          <a:lstStyle/>
          <a:p>
            <a:pPr lvl="0"/>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dirty="0"/>
              <a:t> </a:t>
            </a:r>
            <a:endParaRPr lang="en-US" dirty="0"/>
          </a:p>
        </p:txBody>
      </p:sp>
    </p:spTree>
    <p:extLst>
      <p:ext uri="{BB962C8B-B14F-4D97-AF65-F5344CB8AC3E}">
        <p14:creationId xmlns:p14="http://schemas.microsoft.com/office/powerpoint/2010/main" val="1334903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E39FDD-2CCC-9E46-9C52-561D109E147D}"/>
              </a:ext>
            </a:extLst>
          </p:cNvPr>
          <p:cNvSpPr>
            <a:spLocks noGrp="1"/>
          </p:cNvSpPr>
          <p:nvPr>
            <p:ph idx="1"/>
          </p:nvPr>
        </p:nvSpPr>
        <p:spPr/>
        <p:txBody>
          <a:bodyPr/>
          <a:lstStyle/>
          <a:p>
            <a:pPr marL="1071563" lvl="2" indent="-385763">
              <a:buFont typeface="+mj-lt"/>
              <a:buAutoNum type="arabicPeriod" startAt="3"/>
            </a:pPr>
            <a:r>
              <a:rPr lang="es-ES" b="0" dirty="0"/>
              <a:t>Aunque las partes del nuevo pacto son Israel y Dios, la </a:t>
            </a:r>
            <a:r>
              <a:rPr lang="es-ES" b="1" u="sng" dirty="0"/>
              <a:t>iglesia</a:t>
            </a:r>
            <a:r>
              <a:rPr lang="es-ES" b="0" dirty="0"/>
              <a:t> ha sido incorporada espiritualmente para participar de esta bendición. ¿Cómo?</a:t>
            </a:r>
            <a:r>
              <a:rPr lang="es-ES" sz="800" b="0" dirty="0"/>
              <a:t>      </a:t>
            </a:r>
            <a:endParaRPr lang="en-US" b="0" dirty="0"/>
          </a:p>
        </p:txBody>
      </p:sp>
      <p:sp>
        <p:nvSpPr>
          <p:cNvPr id="3" name="Title 2">
            <a:extLst>
              <a:ext uri="{FF2B5EF4-FFF2-40B4-BE49-F238E27FC236}">
                <a16:creationId xmlns:a16="http://schemas.microsoft.com/office/drawing/2014/main" id="{1685C93B-7B71-6040-B2B4-05E69CDEDC0E}"/>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dirty="0"/>
              <a:t> </a:t>
            </a:r>
            <a:endParaRPr lang="en-US" b="0" dirty="0"/>
          </a:p>
        </p:txBody>
      </p:sp>
    </p:spTree>
    <p:extLst>
      <p:ext uri="{BB962C8B-B14F-4D97-AF65-F5344CB8AC3E}">
        <p14:creationId xmlns:p14="http://schemas.microsoft.com/office/powerpoint/2010/main" val="2708124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123679-3581-654C-AAD5-E45A458C6A1C}"/>
              </a:ext>
            </a:extLst>
          </p:cNvPr>
          <p:cNvSpPr>
            <a:spLocks noGrp="1"/>
          </p:cNvSpPr>
          <p:nvPr>
            <p:ph idx="1"/>
          </p:nvPr>
        </p:nvSpPr>
        <p:spPr/>
        <p:txBody>
          <a:bodyPr>
            <a:normAutofit/>
          </a:bodyPr>
          <a:lstStyle/>
          <a:p>
            <a:pPr marL="1414463" lvl="3" indent="-385763">
              <a:buFont typeface="+mj-lt"/>
              <a:buAutoNum type="alphaLcPeriod"/>
            </a:pPr>
            <a:r>
              <a:rPr lang="es-ES" b="0" dirty="0"/>
              <a:t>Primero, echemos un vistazo a lo que esto </a:t>
            </a:r>
            <a:r>
              <a:rPr lang="es-ES" b="1" u="sng" dirty="0"/>
              <a:t>no</a:t>
            </a:r>
            <a:r>
              <a:rPr lang="es-ES" b="0" dirty="0"/>
              <a:t> significa</a:t>
            </a:r>
            <a:r>
              <a:rPr lang="es-ES" sz="800" b="0" dirty="0"/>
              <a:t>      </a:t>
            </a:r>
            <a:endParaRPr lang="en-US" b="0" dirty="0"/>
          </a:p>
          <a:p>
            <a:pPr lvl="4">
              <a:buFont typeface="+mj-lt"/>
              <a:buAutoNum type="arabicPeriod"/>
            </a:pPr>
            <a:r>
              <a:rPr lang="es-ES" b="0" dirty="0"/>
              <a:t>La iglesia no reemplazó el programa de Dios con </a:t>
            </a:r>
            <a:r>
              <a:rPr lang="es-ES" b="1" u="sng" dirty="0"/>
              <a:t>Israel</a:t>
            </a:r>
            <a:r>
              <a:rPr lang="es-ES" sz="800" b="0" dirty="0"/>
              <a:t>       </a:t>
            </a:r>
            <a:endParaRPr lang="en-US" b="0" dirty="0"/>
          </a:p>
          <a:p>
            <a:pPr lvl="5"/>
            <a:r>
              <a:rPr lang="es-ES" b="0" dirty="0"/>
              <a:t>Israel es de naturaleza geopolítica, nacional y </a:t>
            </a:r>
            <a:r>
              <a:rPr lang="es-ES" b="1" u="sng" dirty="0"/>
              <a:t>étnica</a:t>
            </a:r>
            <a:r>
              <a:rPr lang="es-ES" b="0" dirty="0"/>
              <a:t>, la iglesia no lo es.</a:t>
            </a:r>
            <a:r>
              <a:rPr lang="es-ES" sz="800" b="0" dirty="0"/>
              <a:t>     </a:t>
            </a:r>
            <a:endParaRPr lang="en-US" b="0" dirty="0"/>
          </a:p>
          <a:p>
            <a:pPr lvl="5"/>
            <a:r>
              <a:rPr lang="es-ES" b="0" dirty="0"/>
              <a:t>El verdadero </a:t>
            </a:r>
            <a:r>
              <a:rPr lang="es-ES" b="1" u="sng" dirty="0"/>
              <a:t>Israel</a:t>
            </a:r>
            <a:r>
              <a:rPr lang="es-ES" b="0" dirty="0"/>
              <a:t> no es la iglesia, sino el Israel creyente</a:t>
            </a:r>
            <a:r>
              <a:rPr lang="es-ES" sz="800" b="0" dirty="0"/>
              <a:t>  </a:t>
            </a:r>
          </a:p>
        </p:txBody>
      </p:sp>
      <p:sp>
        <p:nvSpPr>
          <p:cNvPr id="3" name="Title 2">
            <a:extLst>
              <a:ext uri="{FF2B5EF4-FFF2-40B4-BE49-F238E27FC236}">
                <a16:creationId xmlns:a16="http://schemas.microsoft.com/office/drawing/2014/main" id="{128B0123-7CDB-C24E-ACC7-9AB641AAF32B}"/>
              </a:ext>
            </a:extLst>
          </p:cNvPr>
          <p:cNvSpPr>
            <a:spLocks noGrp="1"/>
          </p:cNvSpPr>
          <p:nvPr>
            <p:ph type="title"/>
          </p:nvPr>
        </p:nvSpPr>
        <p:spPr/>
        <p:txBody>
          <a:bodyPr/>
          <a:lstStyle/>
          <a:p>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dirty="0"/>
              <a:t> </a:t>
            </a:r>
            <a:endParaRPr lang="en-US" b="0" dirty="0"/>
          </a:p>
        </p:txBody>
      </p:sp>
    </p:spTree>
    <p:extLst>
      <p:ext uri="{BB962C8B-B14F-4D97-AF65-F5344CB8AC3E}">
        <p14:creationId xmlns:p14="http://schemas.microsoft.com/office/powerpoint/2010/main" val="3309973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50A9AC-B188-E843-9957-E5D7A453FED2}"/>
              </a:ext>
            </a:extLst>
          </p:cNvPr>
          <p:cNvSpPr>
            <a:spLocks noGrp="1"/>
          </p:cNvSpPr>
          <p:nvPr>
            <p:ph idx="1"/>
          </p:nvPr>
        </p:nvSpPr>
        <p:spPr/>
        <p:txBody>
          <a:bodyPr>
            <a:normAutofit/>
          </a:bodyPr>
          <a:lstStyle/>
          <a:p>
            <a:pPr lvl="4">
              <a:buFont typeface="+mj-lt"/>
              <a:buAutoNum type="arabicParenR" startAt="3"/>
            </a:pPr>
            <a:r>
              <a:rPr lang="es-ES" b="0" dirty="0"/>
              <a:t>El nuevo pacto no está en cumplimiento </a:t>
            </a:r>
            <a:r>
              <a:rPr lang="es-ES" b="1" u="sng" dirty="0"/>
              <a:t>hoy</a:t>
            </a:r>
            <a:r>
              <a:rPr lang="es-ES" sz="800" b="0" dirty="0"/>
              <a:t>       </a:t>
            </a:r>
            <a:endParaRPr lang="en-US" b="0" dirty="0"/>
          </a:p>
          <a:p>
            <a:pPr lvl="4">
              <a:buFont typeface="+mj-lt"/>
              <a:buAutoNum type="arabicParenR" startAt="4"/>
            </a:pPr>
            <a:r>
              <a:rPr lang="es-ES" b="0" dirty="0"/>
              <a:t>La participación de la  </a:t>
            </a:r>
            <a:r>
              <a:rPr lang="es-ES" b="1" u="sng" dirty="0"/>
              <a:t>iglesia</a:t>
            </a:r>
            <a:r>
              <a:rPr lang="es-ES" b="0" dirty="0"/>
              <a:t> no se menciona en el Antiguo Testamento</a:t>
            </a:r>
            <a:r>
              <a:rPr lang="es-ES" sz="800" b="0" dirty="0"/>
              <a:t>       </a:t>
            </a:r>
            <a:endParaRPr lang="en-US" b="0" dirty="0"/>
          </a:p>
          <a:p>
            <a:pPr lvl="4">
              <a:buFont typeface="+mj-lt"/>
              <a:buAutoNum type="arabicParenR" startAt="5"/>
            </a:pPr>
            <a:r>
              <a:rPr lang="es-ES" b="0" dirty="0"/>
              <a:t>La iglesia no esta </a:t>
            </a:r>
            <a:r>
              <a:rPr lang="es-ES" b="1" u="sng" dirty="0"/>
              <a:t>bajo</a:t>
            </a:r>
            <a:r>
              <a:rPr lang="es-ES" b="0" dirty="0"/>
              <a:t> un pacto</a:t>
            </a:r>
            <a:r>
              <a:rPr lang="es-ES" sz="800" b="0" dirty="0"/>
              <a:t>  </a:t>
            </a:r>
          </a:p>
        </p:txBody>
      </p:sp>
      <p:sp>
        <p:nvSpPr>
          <p:cNvPr id="3" name="Title 2">
            <a:extLst>
              <a:ext uri="{FF2B5EF4-FFF2-40B4-BE49-F238E27FC236}">
                <a16:creationId xmlns:a16="http://schemas.microsoft.com/office/drawing/2014/main" id="{D02DB917-E8DB-B740-A1EB-81AFC9229EA0}"/>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b="0" dirty="0"/>
          </a:p>
        </p:txBody>
      </p:sp>
    </p:spTree>
    <p:extLst>
      <p:ext uri="{BB962C8B-B14F-4D97-AF65-F5344CB8AC3E}">
        <p14:creationId xmlns:p14="http://schemas.microsoft.com/office/powerpoint/2010/main" val="3187452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16A9BC-ECB0-5345-994D-1E3A8E1ED6B8}"/>
              </a:ext>
            </a:extLst>
          </p:cNvPr>
          <p:cNvSpPr>
            <a:spLocks noGrp="1"/>
          </p:cNvSpPr>
          <p:nvPr>
            <p:ph idx="1"/>
          </p:nvPr>
        </p:nvSpPr>
        <p:spPr/>
        <p:txBody>
          <a:bodyPr>
            <a:normAutofit/>
          </a:bodyPr>
          <a:lstStyle/>
          <a:p>
            <a:pPr lvl="3">
              <a:buFont typeface="+mj-lt"/>
              <a:buAutoNum type="alphaLcPeriod" startAt="2"/>
            </a:pPr>
            <a:r>
              <a:rPr lang="es-ES" b="0" dirty="0"/>
              <a:t>Dios le había dicho a Abraham que todas las familias de la tierra serían bendecidas a través de él. Los gentiles han sido bendecidos al ser incluidos por la </a:t>
            </a:r>
            <a:r>
              <a:rPr lang="es-ES" b="1" u="sng" dirty="0"/>
              <a:t>fe</a:t>
            </a:r>
            <a:r>
              <a:rPr lang="es-ES" b="0" dirty="0"/>
              <a:t> en Jesucristo.</a:t>
            </a:r>
            <a:r>
              <a:rPr lang="es-ES" sz="800" b="0" dirty="0"/>
              <a:t>     </a:t>
            </a:r>
          </a:p>
        </p:txBody>
      </p:sp>
      <p:sp>
        <p:nvSpPr>
          <p:cNvPr id="3" name="Title 2">
            <a:extLst>
              <a:ext uri="{FF2B5EF4-FFF2-40B4-BE49-F238E27FC236}">
                <a16:creationId xmlns:a16="http://schemas.microsoft.com/office/drawing/2014/main" id="{EB7C56EA-297E-F440-A70A-364691F9FBCF}"/>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b="0" dirty="0"/>
          </a:p>
        </p:txBody>
      </p:sp>
    </p:spTree>
    <p:extLst>
      <p:ext uri="{BB962C8B-B14F-4D97-AF65-F5344CB8AC3E}">
        <p14:creationId xmlns:p14="http://schemas.microsoft.com/office/powerpoint/2010/main" val="1978874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C8F67D-C211-4F46-ACE8-89E9C33EE927}"/>
              </a:ext>
            </a:extLst>
          </p:cNvPr>
          <p:cNvSpPr>
            <a:spLocks noGrp="1"/>
          </p:cNvSpPr>
          <p:nvPr>
            <p:ph idx="1"/>
          </p:nvPr>
        </p:nvSpPr>
        <p:spPr/>
        <p:txBody>
          <a:bodyPr>
            <a:normAutofit/>
          </a:bodyPr>
          <a:lstStyle/>
          <a:p>
            <a:pPr marL="1071563" lvl="2" indent="-385763">
              <a:buFont typeface="+mj-lt"/>
              <a:buAutoNum type="arabicPeriod" startAt="4"/>
            </a:pPr>
            <a:r>
              <a:rPr lang="es-ES" b="0" dirty="0"/>
              <a:t>Jesucristo es la razón por la que la </a:t>
            </a:r>
            <a:r>
              <a:rPr lang="es-ES" b="1" u="sng" dirty="0"/>
              <a:t>iglesia</a:t>
            </a:r>
            <a:r>
              <a:rPr lang="es-ES" b="0" dirty="0"/>
              <a:t> participa de las bendiciones del Nuevo Pacto.</a:t>
            </a:r>
            <a:r>
              <a:rPr lang="es-ES" sz="800" b="0" dirty="0"/>
              <a:t>      </a:t>
            </a:r>
            <a:endParaRPr lang="en-US" b="0" dirty="0"/>
          </a:p>
          <a:p>
            <a:pPr marL="1414463" lvl="3" indent="-385763">
              <a:buFont typeface="+mj-lt"/>
              <a:buAutoNum type="alphaLcPeriod"/>
            </a:pPr>
            <a:r>
              <a:rPr lang="es-ES" b="0" dirty="0"/>
              <a:t>Él es el mediador del </a:t>
            </a:r>
            <a:r>
              <a:rPr lang="es-ES" b="1" u="sng" dirty="0"/>
              <a:t>nuevo</a:t>
            </a:r>
            <a:r>
              <a:rPr lang="es-ES" b="0" dirty="0"/>
              <a:t> pacto. </a:t>
            </a:r>
            <a:r>
              <a:rPr lang="es-ES" b="0" dirty="0" err="1"/>
              <a:t>Heb</a:t>
            </a:r>
            <a:r>
              <a:rPr lang="es-ES" b="0" dirty="0"/>
              <a:t> 8:6</a:t>
            </a:r>
            <a:r>
              <a:rPr lang="es-ES" sz="800" b="0" dirty="0"/>
              <a:t>  </a:t>
            </a:r>
          </a:p>
        </p:txBody>
      </p:sp>
      <p:sp>
        <p:nvSpPr>
          <p:cNvPr id="3" name="Title 2">
            <a:extLst>
              <a:ext uri="{FF2B5EF4-FFF2-40B4-BE49-F238E27FC236}">
                <a16:creationId xmlns:a16="http://schemas.microsoft.com/office/drawing/2014/main" id="{959D06FC-23F5-744A-8BB8-2BC8CB97F362}"/>
              </a:ext>
            </a:extLst>
          </p:cNvPr>
          <p:cNvSpPr>
            <a:spLocks noGrp="1"/>
          </p:cNvSpPr>
          <p:nvPr>
            <p:ph type="title"/>
          </p:nvPr>
        </p:nvSpPr>
        <p:spPr/>
        <p:txBody>
          <a:bodyPr/>
          <a:lstStyle/>
          <a:p>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dirty="0"/>
              <a:t> </a:t>
            </a:r>
            <a:endParaRPr lang="en-US" b="0" dirty="0"/>
          </a:p>
        </p:txBody>
      </p:sp>
    </p:spTree>
    <p:extLst>
      <p:ext uri="{BB962C8B-B14F-4D97-AF65-F5344CB8AC3E}">
        <p14:creationId xmlns:p14="http://schemas.microsoft.com/office/powerpoint/2010/main" val="2246080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83D0DE-D895-5445-A77C-5FF4C50C2F4E}"/>
              </a:ext>
            </a:extLst>
          </p:cNvPr>
          <p:cNvSpPr>
            <a:spLocks noGrp="1"/>
          </p:cNvSpPr>
          <p:nvPr>
            <p:ph idx="1"/>
          </p:nvPr>
        </p:nvSpPr>
        <p:spPr/>
        <p:txBody>
          <a:bodyPr>
            <a:normAutofit/>
          </a:bodyPr>
          <a:lstStyle/>
          <a:p>
            <a:pPr marL="1414463" lvl="3" indent="-385763">
              <a:buFont typeface="+mj-lt"/>
              <a:buAutoNum type="alphaLcPeriod" startAt="2"/>
            </a:pPr>
            <a:r>
              <a:rPr lang="es-ES" b="0" dirty="0"/>
              <a:t>Hebreos 10:9  </a:t>
            </a:r>
            <a:r>
              <a:rPr lang="es-ES" b="0" i="1" dirty="0"/>
              <a:t>y diciendo luego: He aquí que vengo, oh Dios, para hacer tu voluntad; quita lo primero, para establecer esto último.</a:t>
            </a:r>
            <a:r>
              <a:rPr lang="es-ES" sz="800" b="0" dirty="0"/>
              <a:t>     </a:t>
            </a:r>
            <a:endParaRPr lang="en-US" b="0" dirty="0"/>
          </a:p>
          <a:p>
            <a:pPr lvl="4"/>
            <a:r>
              <a:rPr lang="es-ES" b="0" dirty="0"/>
              <a:t>Quitar lo "</a:t>
            </a:r>
            <a:r>
              <a:rPr lang="es-ES" b="1" u="sng" dirty="0"/>
              <a:t>primero</a:t>
            </a:r>
            <a:r>
              <a:rPr lang="es-ES" b="0" dirty="0"/>
              <a:t>" significa quitar los sacrificios rituales del pacto mosaico. Jesucristo cumplió este pacto condicional dado a Israel. Mateo 5:17</a:t>
            </a:r>
            <a:r>
              <a:rPr lang="es-ES" sz="800" b="0" dirty="0"/>
              <a:t>     </a:t>
            </a:r>
          </a:p>
        </p:txBody>
      </p:sp>
      <p:sp>
        <p:nvSpPr>
          <p:cNvPr id="3" name="Title 2">
            <a:extLst>
              <a:ext uri="{FF2B5EF4-FFF2-40B4-BE49-F238E27FC236}">
                <a16:creationId xmlns:a16="http://schemas.microsoft.com/office/drawing/2014/main" id="{0563B5DE-2647-DA40-B4CE-9AF39790F0E0}"/>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b="0" dirty="0"/>
          </a:p>
        </p:txBody>
      </p:sp>
    </p:spTree>
    <p:extLst>
      <p:ext uri="{BB962C8B-B14F-4D97-AF65-F5344CB8AC3E}">
        <p14:creationId xmlns:p14="http://schemas.microsoft.com/office/powerpoint/2010/main" val="126055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Temas"/>
          <p:cNvSpPr txBox="1">
            <a:spLocks noGrp="1"/>
          </p:cNvSpPr>
          <p:nvPr>
            <p:ph type="title"/>
          </p:nvPr>
        </p:nvSpPr>
        <p:spPr>
          <a:prstGeom prst="rect">
            <a:avLst/>
          </a:prstGeom>
        </p:spPr>
        <p:txBody>
          <a:bodyPr/>
          <a:lstStyle/>
          <a:p>
            <a:r>
              <a:t>Temas</a:t>
            </a:r>
          </a:p>
        </p:txBody>
      </p:sp>
      <p:sp>
        <p:nvSpPr>
          <p:cNvPr id="650" name="1. Introducción a los Pactos…"/>
          <p:cNvSpPr txBox="1">
            <a:spLocks noGrp="1"/>
          </p:cNvSpPr>
          <p:nvPr>
            <p:ph type="body" idx="1"/>
          </p:nvPr>
        </p:nvSpPr>
        <p:spPr>
          <a:prstGeom prst="rect">
            <a:avLst/>
          </a:prstGeom>
        </p:spPr>
        <p:txBody>
          <a:bodyPr>
            <a:noAutofit/>
          </a:bodyPr>
          <a:lstStyle/>
          <a:p>
            <a:r>
              <a:rPr sz="2800" dirty="0"/>
              <a:t>1. </a:t>
            </a:r>
            <a:r>
              <a:rPr sz="2800" dirty="0" err="1"/>
              <a:t>Introducción</a:t>
            </a:r>
            <a:r>
              <a:rPr sz="2800" dirty="0"/>
              <a:t> a los </a:t>
            </a:r>
            <a:r>
              <a:rPr sz="2800" dirty="0" err="1"/>
              <a:t>Pactos</a:t>
            </a:r>
            <a:endParaRPr sz="2800" dirty="0"/>
          </a:p>
          <a:p>
            <a:pPr marL="0" lvl="8" indent="0" defTabSz="176213">
              <a:lnSpc>
                <a:spcPct val="120000"/>
              </a:lnSpc>
              <a:spcBef>
                <a:spcPts val="0"/>
              </a:spcBef>
              <a:buSzTx/>
              <a:buNone/>
              <a:tabLst>
                <a:tab pos="176213" algn="l"/>
              </a:tabLst>
              <a:defRPr sz="8000">
                <a:solidFill>
                  <a:schemeClr val="accent2">
                    <a:hueOff val="-279657"/>
                    <a:satOff val="2412"/>
                    <a:lumOff val="-45213"/>
                  </a:schemeClr>
                </a:solidFill>
                <a:latin typeface="Founders Grotesk"/>
                <a:ea typeface="Founders Grotesk"/>
                <a:cs typeface="Founders Grotesk"/>
                <a:sym typeface="Founders Grotesk"/>
              </a:defRPr>
            </a:pPr>
            <a:r>
              <a:rPr sz="2800" dirty="0"/>
              <a:t>   </a:t>
            </a:r>
            <a:r>
              <a:rPr sz="2800" dirty="0">
                <a:solidFill>
                  <a:srgbClr val="D6DCCF"/>
                </a:solidFill>
                <a:latin typeface="+mn-lt"/>
                <a:ea typeface="+mn-ea"/>
                <a:cs typeface="+mn-cs"/>
                <a:sym typeface="Founders Grotesk Semibold"/>
              </a:rPr>
              <a:t>   A. </a:t>
            </a:r>
            <a:r>
              <a:rPr sz="2800" dirty="0" err="1">
                <a:solidFill>
                  <a:srgbClr val="D6DCCF"/>
                </a:solidFill>
                <a:latin typeface="+mn-lt"/>
                <a:ea typeface="+mn-ea"/>
                <a:cs typeface="+mn-cs"/>
                <a:sym typeface="Founders Grotesk Semibold"/>
              </a:rPr>
              <a:t>Diferentes</a:t>
            </a:r>
            <a:r>
              <a:rPr sz="2800" dirty="0">
                <a:solidFill>
                  <a:srgbClr val="D6DCCF"/>
                </a:solidFill>
                <a:latin typeface="+mn-lt"/>
                <a:ea typeface="+mn-ea"/>
                <a:cs typeface="+mn-cs"/>
                <a:sym typeface="Founders Grotesk Semibold"/>
              </a:rPr>
              <a:t> </a:t>
            </a:r>
            <a:r>
              <a:rPr sz="2800" dirty="0" err="1">
                <a:solidFill>
                  <a:srgbClr val="D6DCCF"/>
                </a:solidFill>
                <a:latin typeface="+mn-lt"/>
                <a:ea typeface="+mn-ea"/>
                <a:cs typeface="+mn-cs"/>
                <a:sym typeface="Founders Grotesk Semibold"/>
              </a:rPr>
              <a:t>tipos</a:t>
            </a:r>
            <a:r>
              <a:rPr sz="2800" dirty="0">
                <a:solidFill>
                  <a:srgbClr val="D6DCCF"/>
                </a:solidFill>
                <a:latin typeface="+mn-lt"/>
                <a:ea typeface="+mn-ea"/>
                <a:cs typeface="+mn-cs"/>
                <a:sym typeface="Founders Grotesk Semibold"/>
              </a:rPr>
              <a:t> de </a:t>
            </a:r>
            <a:r>
              <a:rPr sz="2800" dirty="0" err="1">
                <a:solidFill>
                  <a:srgbClr val="D6DCCF"/>
                </a:solidFill>
                <a:latin typeface="+mn-lt"/>
                <a:ea typeface="+mn-ea"/>
                <a:cs typeface="+mn-cs"/>
                <a:sym typeface="Founders Grotesk Semibold"/>
              </a:rPr>
              <a:t>pacto</a:t>
            </a:r>
            <a:r>
              <a:rPr sz="2800" dirty="0">
                <a:solidFill>
                  <a:srgbClr val="D6DCCF"/>
                </a:solidFill>
                <a:latin typeface="+mn-lt"/>
                <a:ea typeface="+mn-ea"/>
                <a:cs typeface="+mn-cs"/>
                <a:sym typeface="Founders Grotesk Semibold"/>
              </a:rPr>
              <a:t> </a:t>
            </a:r>
            <a:r>
              <a:rPr sz="2800" dirty="0" err="1">
                <a:solidFill>
                  <a:srgbClr val="D6DCCF"/>
                </a:solidFill>
                <a:latin typeface="+mn-lt"/>
                <a:ea typeface="+mn-ea"/>
                <a:cs typeface="+mn-cs"/>
                <a:sym typeface="Founders Grotesk Semibold"/>
              </a:rPr>
              <a:t>en</a:t>
            </a:r>
            <a:r>
              <a:rPr sz="2800" dirty="0">
                <a:solidFill>
                  <a:srgbClr val="D6DCCF"/>
                </a:solidFill>
                <a:latin typeface="+mn-lt"/>
                <a:ea typeface="+mn-ea"/>
                <a:cs typeface="+mn-cs"/>
                <a:sym typeface="Founders Grotesk Semibold"/>
              </a:rPr>
              <a:t> la Biblia</a:t>
            </a:r>
          </a:p>
          <a:p>
            <a:pPr>
              <a:defRPr>
                <a:solidFill>
                  <a:schemeClr val="accent2">
                    <a:hueOff val="-279657"/>
                    <a:satOff val="2412"/>
                    <a:lumOff val="-45213"/>
                  </a:schemeClr>
                </a:solidFill>
                <a:latin typeface="Founders Grotesk"/>
                <a:ea typeface="Founders Grotesk"/>
                <a:cs typeface="Founders Grotesk"/>
                <a:sym typeface="Founders Grotesk"/>
              </a:defRPr>
            </a:pPr>
            <a:r>
              <a:rPr sz="2800" dirty="0"/>
              <a:t>      </a:t>
            </a:r>
            <a:r>
              <a:rPr sz="2800" dirty="0">
                <a:solidFill>
                  <a:srgbClr val="D6DCCF"/>
                </a:solidFill>
                <a:latin typeface="+mn-lt"/>
                <a:ea typeface="+mn-ea"/>
                <a:cs typeface="+mn-cs"/>
                <a:sym typeface="Founders Grotesk Semibold"/>
              </a:rPr>
              <a:t>B. ¿Como es </a:t>
            </a:r>
            <a:r>
              <a:rPr sz="2800" dirty="0" err="1">
                <a:solidFill>
                  <a:srgbClr val="D6DCCF"/>
                </a:solidFill>
                <a:latin typeface="+mn-lt"/>
                <a:ea typeface="+mn-ea"/>
                <a:cs typeface="+mn-cs"/>
                <a:sym typeface="Founders Grotesk Semibold"/>
              </a:rPr>
              <a:t>usado</a:t>
            </a:r>
            <a:r>
              <a:rPr sz="2800" dirty="0">
                <a:solidFill>
                  <a:srgbClr val="D6DCCF"/>
                </a:solidFill>
                <a:latin typeface="+mn-lt"/>
                <a:ea typeface="+mn-ea"/>
                <a:cs typeface="+mn-cs"/>
                <a:sym typeface="Founders Grotesk Semibold"/>
              </a:rPr>
              <a:t> la palabra </a:t>
            </a:r>
            <a:r>
              <a:rPr sz="2800" dirty="0" err="1">
                <a:solidFill>
                  <a:srgbClr val="D6DCCF"/>
                </a:solidFill>
                <a:latin typeface="+mn-lt"/>
                <a:ea typeface="+mn-ea"/>
                <a:cs typeface="+mn-cs"/>
                <a:sym typeface="Founders Grotesk Semibold"/>
              </a:rPr>
              <a:t>pacto</a:t>
            </a:r>
            <a:r>
              <a:rPr sz="2800" dirty="0">
                <a:solidFill>
                  <a:srgbClr val="D6DCCF"/>
                </a:solidFill>
                <a:latin typeface="+mn-lt"/>
                <a:ea typeface="+mn-ea"/>
                <a:cs typeface="+mn-cs"/>
                <a:sym typeface="Founders Grotesk Semibold"/>
              </a:rPr>
              <a:t> </a:t>
            </a:r>
            <a:r>
              <a:rPr sz="2800" dirty="0" err="1">
                <a:solidFill>
                  <a:srgbClr val="D6DCCF"/>
                </a:solidFill>
                <a:latin typeface="+mn-lt"/>
                <a:ea typeface="+mn-ea"/>
                <a:cs typeface="+mn-cs"/>
                <a:sym typeface="Founders Grotesk Semibold"/>
              </a:rPr>
              <a:t>en</a:t>
            </a:r>
            <a:r>
              <a:rPr sz="2800" dirty="0">
                <a:solidFill>
                  <a:srgbClr val="D6DCCF"/>
                </a:solidFill>
                <a:latin typeface="+mn-lt"/>
                <a:ea typeface="+mn-ea"/>
                <a:cs typeface="+mn-cs"/>
                <a:sym typeface="Founders Grotesk Semibold"/>
              </a:rPr>
              <a:t> la Biblia?</a:t>
            </a:r>
          </a:p>
          <a:p>
            <a:pPr marL="0" lvl="7" indent="0" defTabSz="176213">
              <a:lnSpc>
                <a:spcPct val="120000"/>
              </a:lnSpc>
              <a:spcBef>
                <a:spcPts val="0"/>
              </a:spcBef>
              <a:buSzTx/>
              <a:buNone/>
              <a:tabLst>
                <a:tab pos="176213" algn="l"/>
              </a:tabLst>
              <a:defRPr sz="8000">
                <a:solidFill>
                  <a:srgbClr val="D6DCCF"/>
                </a:solidFill>
                <a:latin typeface="+mn-lt"/>
                <a:ea typeface="+mn-ea"/>
                <a:cs typeface="+mn-cs"/>
                <a:sym typeface="Founders Grotesk Semibold"/>
              </a:defRPr>
            </a:pPr>
            <a:r>
              <a:rPr sz="2800" dirty="0"/>
              <a:t>      C. </a:t>
            </a:r>
            <a:r>
              <a:rPr sz="2800" dirty="0" err="1"/>
              <a:t>Significado</a:t>
            </a:r>
            <a:r>
              <a:rPr sz="2800" dirty="0"/>
              <a:t> de la palabra</a:t>
            </a:r>
          </a:p>
          <a:p>
            <a:pPr>
              <a:defRPr>
                <a:solidFill>
                  <a:srgbClr val="D6DCCF"/>
                </a:solidFill>
              </a:defRPr>
            </a:pPr>
            <a:r>
              <a:rPr sz="2800" dirty="0"/>
              <a:t>2. </a:t>
            </a:r>
            <a:r>
              <a:rPr sz="2800" dirty="0" err="1"/>
              <a:t>Pactos</a:t>
            </a:r>
            <a:r>
              <a:rPr sz="2800" dirty="0"/>
              <a:t> de Dios con el hombre</a:t>
            </a:r>
          </a:p>
          <a:p>
            <a:pPr>
              <a:defRPr>
                <a:solidFill>
                  <a:schemeClr val="accent2">
                    <a:hueOff val="-279657"/>
                    <a:satOff val="2412"/>
                    <a:lumOff val="-45213"/>
                  </a:schemeClr>
                </a:solidFill>
                <a:latin typeface="Founders Grotesk"/>
                <a:ea typeface="Founders Grotesk"/>
                <a:cs typeface="Founders Grotesk"/>
                <a:sym typeface="Founders Grotesk"/>
              </a:defRPr>
            </a:pPr>
            <a:r>
              <a:rPr sz="2800" b="1" dirty="0">
                <a:solidFill>
                  <a:schemeClr val="bg2"/>
                </a:solidFill>
              </a:rPr>
              <a:t>3. El nuevo </a:t>
            </a:r>
            <a:r>
              <a:rPr sz="2800" b="1" dirty="0" err="1">
                <a:solidFill>
                  <a:schemeClr val="bg2"/>
                </a:solidFill>
              </a:rPr>
              <a:t>pacto</a:t>
            </a:r>
            <a:r>
              <a:rPr sz="2800" b="1" dirty="0">
                <a:solidFill>
                  <a:schemeClr val="bg2"/>
                </a:solidFill>
              </a:rPr>
              <a:t> </a:t>
            </a:r>
            <a:endParaRPr lang="en-US" sz="2800" b="1" dirty="0">
              <a:solidFill>
                <a:schemeClr val="bg2"/>
              </a:solidFill>
            </a:endParaRPr>
          </a:p>
          <a:p>
            <a:pPr>
              <a:defRPr>
                <a:solidFill>
                  <a:schemeClr val="accent2">
                    <a:hueOff val="-279657"/>
                    <a:satOff val="2412"/>
                    <a:lumOff val="-45213"/>
                  </a:schemeClr>
                </a:solidFill>
                <a:latin typeface="Founders Grotesk"/>
                <a:ea typeface="Founders Grotesk"/>
                <a:cs typeface="Founders Grotesk"/>
                <a:sym typeface="Founders Grotesk"/>
              </a:defRPr>
            </a:pPr>
            <a:r>
              <a:rPr lang="en-US" sz="2800" dirty="0"/>
              <a:t>4. El nuevo </a:t>
            </a:r>
            <a:r>
              <a:rPr lang="en-US" sz="2800" dirty="0" err="1"/>
              <a:t>pacto</a:t>
            </a:r>
            <a:r>
              <a:rPr lang="en-US" sz="2800" dirty="0"/>
              <a:t> </a:t>
            </a:r>
            <a:r>
              <a:rPr sz="2800" dirty="0"/>
              <a:t>y la </a:t>
            </a:r>
            <a:r>
              <a:rPr sz="2800" dirty="0" err="1"/>
              <a:t>iglesia</a:t>
            </a:r>
            <a:endParaRPr sz="2800" dirty="0"/>
          </a:p>
        </p:txBody>
      </p:sp>
    </p:spTree>
    <p:extLst>
      <p:ext uri="{BB962C8B-B14F-4D97-AF65-F5344CB8AC3E}">
        <p14:creationId xmlns:p14="http://schemas.microsoft.com/office/powerpoint/2010/main" val="936611745"/>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907B05-9446-BE46-BC68-93F5878236CE}"/>
              </a:ext>
            </a:extLst>
          </p:cNvPr>
          <p:cNvSpPr>
            <a:spLocks noGrp="1"/>
          </p:cNvSpPr>
          <p:nvPr>
            <p:ph idx="1"/>
          </p:nvPr>
        </p:nvSpPr>
        <p:spPr/>
        <p:txBody>
          <a:bodyPr/>
          <a:lstStyle/>
          <a:p>
            <a:pPr marL="1757363" lvl="4" indent="-385763">
              <a:buFont typeface="+mj-lt"/>
              <a:buAutoNum type="arabicParenR" startAt="2"/>
            </a:pPr>
            <a:r>
              <a:rPr lang="es-ES" b="0" dirty="0"/>
              <a:t>Establecer esto "</a:t>
            </a:r>
            <a:r>
              <a:rPr lang="es-ES" b="1" u="sng" dirty="0"/>
              <a:t>último</a:t>
            </a:r>
            <a:r>
              <a:rPr lang="es-ES" b="0" dirty="0"/>
              <a:t>" significa reemplazar los sacrificios rituales con la vida justa de Jesús, quien fue crucificado en lugar del hombre como un verdadero sacrificio sustituto por el pecado (1 Juan 2:1-2).</a:t>
            </a:r>
            <a:r>
              <a:rPr lang="es-ES" sz="800" b="0" dirty="0"/>
              <a:t>   </a:t>
            </a:r>
            <a:endParaRPr lang="en-US" dirty="0"/>
          </a:p>
        </p:txBody>
      </p:sp>
      <p:sp>
        <p:nvSpPr>
          <p:cNvPr id="3" name="Title 2">
            <a:extLst>
              <a:ext uri="{FF2B5EF4-FFF2-40B4-BE49-F238E27FC236}">
                <a16:creationId xmlns:a16="http://schemas.microsoft.com/office/drawing/2014/main" id="{2D553D32-B122-3F4C-A39A-98A60B91640D}"/>
              </a:ext>
            </a:extLst>
          </p:cNvPr>
          <p:cNvSpPr>
            <a:spLocks noGrp="1"/>
          </p:cNvSpPr>
          <p:nvPr>
            <p:ph type="title"/>
          </p:nvPr>
        </p:nvSpPr>
        <p:spPr/>
        <p:txBody>
          <a:bodyPr/>
          <a:lstStyle/>
          <a:p>
            <a:pPr marL="0" lvl="0" indent="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dirty="0"/>
          </a:p>
        </p:txBody>
      </p:sp>
    </p:spTree>
    <p:extLst>
      <p:ext uri="{BB962C8B-B14F-4D97-AF65-F5344CB8AC3E}">
        <p14:creationId xmlns:p14="http://schemas.microsoft.com/office/powerpoint/2010/main" val="2223246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C9C6BD-9FFB-9047-AD0B-8EA8652001A4}"/>
              </a:ext>
            </a:extLst>
          </p:cNvPr>
          <p:cNvSpPr>
            <a:spLocks noGrp="1"/>
          </p:cNvSpPr>
          <p:nvPr>
            <p:ph idx="1"/>
          </p:nvPr>
        </p:nvSpPr>
        <p:spPr/>
        <p:txBody>
          <a:bodyPr>
            <a:normAutofit/>
          </a:bodyPr>
          <a:lstStyle/>
          <a:p>
            <a:pPr lvl="3">
              <a:buFont typeface="+mj-lt"/>
              <a:buAutoNum type="alphaLcPeriod" startAt="3"/>
            </a:pPr>
            <a:r>
              <a:rPr lang="es-ES" b="0" dirty="0"/>
              <a:t>Hebreos 10:10  “</a:t>
            </a:r>
            <a:r>
              <a:rPr lang="es-ES" b="0" i="1" dirty="0"/>
              <a:t>En esa voluntad somos santificados mediante la ofrenda del cuerpo de Jesucristo hecha una vez para siempre.” </a:t>
            </a:r>
            <a:r>
              <a:rPr lang="es-ES" b="0" dirty="0"/>
              <a:t>Aquí </a:t>
            </a:r>
            <a:r>
              <a:rPr lang="es-ES" b="0" i="1" dirty="0"/>
              <a:t>somos</a:t>
            </a:r>
            <a:r>
              <a:rPr lang="es-ES" b="0" dirty="0"/>
              <a:t> se refiere a la </a:t>
            </a:r>
            <a:r>
              <a:rPr lang="es-ES" b="1" u="sng" dirty="0"/>
              <a:t>iglesia</a:t>
            </a:r>
            <a:r>
              <a:rPr lang="es-ES" b="0" dirty="0"/>
              <a:t>. </a:t>
            </a:r>
            <a:r>
              <a:rPr lang="es-ES" b="0" dirty="0" err="1"/>
              <a:t>Heb</a:t>
            </a:r>
            <a:r>
              <a:rPr lang="es-ES" b="0" dirty="0"/>
              <a:t> 10:15</a:t>
            </a:r>
            <a:r>
              <a:rPr lang="es-ES" sz="800" b="0" dirty="0"/>
              <a:t>   </a:t>
            </a:r>
          </a:p>
        </p:txBody>
      </p:sp>
      <p:sp>
        <p:nvSpPr>
          <p:cNvPr id="3" name="Title 2">
            <a:extLst>
              <a:ext uri="{FF2B5EF4-FFF2-40B4-BE49-F238E27FC236}">
                <a16:creationId xmlns:a16="http://schemas.microsoft.com/office/drawing/2014/main" id="{22703CD5-22C1-A742-A537-8FA552A62A32}"/>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b="0" dirty="0"/>
          </a:p>
        </p:txBody>
      </p:sp>
    </p:spTree>
    <p:extLst>
      <p:ext uri="{BB962C8B-B14F-4D97-AF65-F5344CB8AC3E}">
        <p14:creationId xmlns:p14="http://schemas.microsoft.com/office/powerpoint/2010/main" val="1244490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B073F3-E442-E446-A5DE-EE82C89F94F1}"/>
              </a:ext>
            </a:extLst>
          </p:cNvPr>
          <p:cNvSpPr>
            <a:spLocks noGrp="1"/>
          </p:cNvSpPr>
          <p:nvPr>
            <p:ph idx="1"/>
          </p:nvPr>
        </p:nvSpPr>
        <p:spPr/>
        <p:txBody>
          <a:bodyPr>
            <a:normAutofit/>
          </a:bodyPr>
          <a:lstStyle/>
          <a:p>
            <a:pPr marL="1414463" lvl="3" indent="-385763">
              <a:buFont typeface="+mj-lt"/>
              <a:buAutoNum type="alphaLcPeriod" startAt="4"/>
            </a:pPr>
            <a:r>
              <a:rPr lang="es-ES" b="0" dirty="0"/>
              <a:t>Hebreos 10:11  “</a:t>
            </a:r>
            <a:r>
              <a:rPr lang="es-ES" b="0" i="1" dirty="0"/>
              <a:t>Y ciertamente todo sacerdote está día tras día ministrando y ofreciendo muchas veces los mismos sacrificios, que nunca pueden quitar los pecados;” </a:t>
            </a:r>
            <a:r>
              <a:rPr lang="es-ES" b="0" dirty="0"/>
              <a:t>Bajo el pacto mosaico, el </a:t>
            </a:r>
            <a:r>
              <a:rPr lang="es-ES" b="1" u="sng" dirty="0"/>
              <a:t>deber</a:t>
            </a:r>
            <a:r>
              <a:rPr lang="es-ES" b="0" dirty="0"/>
              <a:t> sacerdotal nunca terminó. Fue simplemente una ilustración de lo que se necesitaba para hacer la purificación de los pecados.</a:t>
            </a:r>
            <a:r>
              <a:rPr lang="es-ES" sz="800" b="0" dirty="0"/>
              <a:t> </a:t>
            </a:r>
          </a:p>
        </p:txBody>
      </p:sp>
      <p:sp>
        <p:nvSpPr>
          <p:cNvPr id="3" name="Title 2">
            <a:extLst>
              <a:ext uri="{FF2B5EF4-FFF2-40B4-BE49-F238E27FC236}">
                <a16:creationId xmlns:a16="http://schemas.microsoft.com/office/drawing/2014/main" id="{1108BD30-B302-864E-AA5A-EE31E8EEEF79}"/>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b="0" dirty="0"/>
          </a:p>
        </p:txBody>
      </p:sp>
    </p:spTree>
    <p:extLst>
      <p:ext uri="{BB962C8B-B14F-4D97-AF65-F5344CB8AC3E}">
        <p14:creationId xmlns:p14="http://schemas.microsoft.com/office/powerpoint/2010/main" val="426118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684CA7-6621-9247-82A3-05921ED0F628}"/>
              </a:ext>
            </a:extLst>
          </p:cNvPr>
          <p:cNvSpPr>
            <a:spLocks noGrp="1"/>
          </p:cNvSpPr>
          <p:nvPr>
            <p:ph idx="1"/>
          </p:nvPr>
        </p:nvSpPr>
        <p:spPr/>
        <p:txBody>
          <a:bodyPr>
            <a:normAutofit/>
          </a:bodyPr>
          <a:lstStyle/>
          <a:p>
            <a:pPr marL="1414463" lvl="3" indent="-385763">
              <a:buFont typeface="+mj-lt"/>
              <a:buAutoNum type="alphaLcPeriod" startAt="5"/>
            </a:pPr>
            <a:r>
              <a:rPr lang="es-ES" b="0" dirty="0"/>
              <a:t>Hebreos 10:12  “</a:t>
            </a:r>
            <a:r>
              <a:rPr lang="es-ES" b="0" i="1" dirty="0"/>
              <a:t>pero Cristo, habiendo ofrecido una vez para siempre un solo sacrificio por los pecados, se ha sentado a la diestra de Dios,” ... </a:t>
            </a:r>
            <a:r>
              <a:rPr lang="es-ES" b="0" dirty="0"/>
              <a:t>Cristo, sin embargo, al convertirse en sacrificio sustitutivo, ofreciéndose a sí mismo por nosotros, fue suficiente para todos los tiempos y ahora está </a:t>
            </a:r>
            <a:r>
              <a:rPr lang="es-ES" b="1" u="sng" dirty="0"/>
              <a:t>sentado</a:t>
            </a:r>
            <a:r>
              <a:rPr lang="es-ES" b="0" dirty="0"/>
              <a:t>.</a:t>
            </a:r>
            <a:r>
              <a:rPr lang="es-ES" sz="800" b="0" dirty="0"/>
              <a:t>     </a:t>
            </a:r>
          </a:p>
        </p:txBody>
      </p:sp>
      <p:sp>
        <p:nvSpPr>
          <p:cNvPr id="3" name="Title 2">
            <a:extLst>
              <a:ext uri="{FF2B5EF4-FFF2-40B4-BE49-F238E27FC236}">
                <a16:creationId xmlns:a16="http://schemas.microsoft.com/office/drawing/2014/main" id="{3F9C29A0-1FB5-8A42-99A4-4F5BA931A635}"/>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b="0" dirty="0"/>
          </a:p>
        </p:txBody>
      </p:sp>
    </p:spTree>
    <p:extLst>
      <p:ext uri="{BB962C8B-B14F-4D97-AF65-F5344CB8AC3E}">
        <p14:creationId xmlns:p14="http://schemas.microsoft.com/office/powerpoint/2010/main" val="2672311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9E80FE-B0F7-F143-BB32-5040F46FFB1C}"/>
              </a:ext>
            </a:extLst>
          </p:cNvPr>
          <p:cNvSpPr>
            <a:spLocks noGrp="1"/>
          </p:cNvSpPr>
          <p:nvPr>
            <p:ph idx="1"/>
          </p:nvPr>
        </p:nvSpPr>
        <p:spPr/>
        <p:txBody>
          <a:bodyPr>
            <a:normAutofit/>
          </a:bodyPr>
          <a:lstStyle/>
          <a:p>
            <a:pPr marL="1414463" lvl="3" indent="-385763">
              <a:buFont typeface="+mj-lt"/>
              <a:buAutoNum type="alphaLcPeriod" startAt="6"/>
            </a:pPr>
            <a:r>
              <a:rPr lang="es-ES" b="0" dirty="0"/>
              <a:t>Hebreos 10:13  “</a:t>
            </a:r>
            <a:r>
              <a:rPr lang="es-ES" b="0" i="1" dirty="0"/>
              <a:t>de ahí en adelante esperando hasta que sus enemigos sean puestos por estrado de sus pies.”  </a:t>
            </a:r>
            <a:r>
              <a:rPr lang="es-ES" b="0" dirty="0"/>
              <a:t>Sentado a la diestra del trono del Padre, Jesús ahora está esperando que sus enemigos sean puestos por </a:t>
            </a:r>
            <a:r>
              <a:rPr lang="es-ES" b="1" u="sng" dirty="0"/>
              <a:t>estrado</a:t>
            </a:r>
            <a:r>
              <a:rPr lang="es-ES" b="0" dirty="0"/>
              <a:t> de Sus pies cuando el Reino de Dios del nuevo pacto venga a la tierra.</a:t>
            </a:r>
            <a:r>
              <a:rPr lang="es-ES" sz="800" b="0" dirty="0"/>
              <a:t>   </a:t>
            </a:r>
          </a:p>
        </p:txBody>
      </p:sp>
      <p:sp>
        <p:nvSpPr>
          <p:cNvPr id="3" name="Title 2">
            <a:extLst>
              <a:ext uri="{FF2B5EF4-FFF2-40B4-BE49-F238E27FC236}">
                <a16:creationId xmlns:a16="http://schemas.microsoft.com/office/drawing/2014/main" id="{73257063-E159-CE48-8A03-0A14AF1766E1}"/>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b="0" dirty="0"/>
          </a:p>
        </p:txBody>
      </p:sp>
    </p:spTree>
    <p:extLst>
      <p:ext uri="{BB962C8B-B14F-4D97-AF65-F5344CB8AC3E}">
        <p14:creationId xmlns:p14="http://schemas.microsoft.com/office/powerpoint/2010/main" val="1905244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9DCD1E-B04E-E84D-9A71-AD46A4DBBC6D}"/>
              </a:ext>
            </a:extLst>
          </p:cNvPr>
          <p:cNvSpPr>
            <a:spLocks noGrp="1"/>
          </p:cNvSpPr>
          <p:nvPr>
            <p:ph idx="1"/>
          </p:nvPr>
        </p:nvSpPr>
        <p:spPr/>
        <p:txBody>
          <a:bodyPr>
            <a:normAutofit/>
          </a:bodyPr>
          <a:lstStyle/>
          <a:p>
            <a:pPr lvl="4"/>
            <a:r>
              <a:rPr lang="es-ES" b="0" dirty="0"/>
              <a:t>Mientras tanto Jesús </a:t>
            </a:r>
            <a:r>
              <a:rPr lang="es-ES" b="1" u="sng" dirty="0"/>
              <a:t>intercede</a:t>
            </a:r>
            <a:r>
              <a:rPr lang="es-ES" b="0" dirty="0"/>
              <a:t> por los santos, también espera que Dios el Padre subyugue a todos sus enemigos.</a:t>
            </a:r>
            <a:r>
              <a:rPr lang="es-ES" sz="800" b="0" dirty="0"/>
              <a:t>       </a:t>
            </a:r>
            <a:endParaRPr lang="en-US" b="0" dirty="0"/>
          </a:p>
          <a:p>
            <a:pPr lvl="4"/>
            <a:r>
              <a:rPr lang="es-ES" b="0" dirty="0"/>
              <a:t>Los enemigos de Cristo serán </a:t>
            </a:r>
            <a:r>
              <a:rPr lang="es-ES" b="1" u="sng" dirty="0"/>
              <a:t>sometidos</a:t>
            </a:r>
            <a:r>
              <a:rPr lang="es-ES" b="0" dirty="0"/>
              <a:t> en la Segunda Venida cuando Jesús regrese para salvar a su pueblo Israel de sus enemigos gentiles y establecer el Reino Mesiánico prometido profetizado en todo el Antiguo Testamento (Sal 110:1-7; 2:1-12; </a:t>
            </a:r>
            <a:r>
              <a:rPr lang="es-ES" b="0" dirty="0" err="1"/>
              <a:t>Jer</a:t>
            </a:r>
            <a:r>
              <a:rPr lang="es-ES" b="0" dirty="0"/>
              <a:t> 30:1-11; 31:1-6, 27-40; </a:t>
            </a:r>
            <a:r>
              <a:rPr lang="es-ES" b="0" dirty="0" err="1"/>
              <a:t>Zac</a:t>
            </a:r>
            <a:r>
              <a:rPr lang="es-ES" b="0" dirty="0"/>
              <a:t> 12:10; 14:2-5; </a:t>
            </a:r>
            <a:r>
              <a:rPr lang="es-ES" b="0" dirty="0" err="1"/>
              <a:t>Apo</a:t>
            </a:r>
            <a:r>
              <a:rPr lang="es-ES" b="0" dirty="0"/>
              <a:t> 19:11-20:6; </a:t>
            </a:r>
            <a:r>
              <a:rPr lang="es-ES" b="0" dirty="0" err="1"/>
              <a:t>Heb</a:t>
            </a:r>
            <a:r>
              <a:rPr lang="es-ES" b="0" dirty="0"/>
              <a:t> 1:14; 2:5-8; 4:9; 12:22-29; 1 </a:t>
            </a:r>
            <a:r>
              <a:rPr lang="es-ES" b="0" dirty="0" err="1"/>
              <a:t>Cor</a:t>
            </a:r>
            <a:r>
              <a:rPr lang="es-ES" b="0" dirty="0"/>
              <a:t> 15:20-28).</a:t>
            </a:r>
            <a:r>
              <a:rPr lang="es-ES" sz="800" b="0" dirty="0"/>
              <a:t>  </a:t>
            </a:r>
          </a:p>
        </p:txBody>
      </p:sp>
      <p:sp>
        <p:nvSpPr>
          <p:cNvPr id="3" name="Title 2">
            <a:extLst>
              <a:ext uri="{FF2B5EF4-FFF2-40B4-BE49-F238E27FC236}">
                <a16:creationId xmlns:a16="http://schemas.microsoft.com/office/drawing/2014/main" id="{0B211284-E420-5D45-8F33-38AB414BA480}"/>
              </a:ext>
            </a:extLst>
          </p:cNvPr>
          <p:cNvSpPr>
            <a:spLocks noGrp="1"/>
          </p:cNvSpPr>
          <p:nvPr>
            <p:ph type="title"/>
          </p:nvPr>
        </p:nvSpPr>
        <p:spPr/>
        <p:txBody>
          <a:bodyPr/>
          <a:lstStyle/>
          <a:p>
            <a:pPr lvl="0">
              <a:buNone/>
            </a:pPr>
            <a:r>
              <a:rPr lang="es-ES" sz="800" b="0" dirty="0"/>
              <a:t>    </a:t>
            </a:r>
            <a:endParaRPr lang="en-US" b="0" dirty="0"/>
          </a:p>
        </p:txBody>
      </p:sp>
    </p:spTree>
    <p:extLst>
      <p:ext uri="{BB962C8B-B14F-4D97-AF65-F5344CB8AC3E}">
        <p14:creationId xmlns:p14="http://schemas.microsoft.com/office/powerpoint/2010/main" val="855351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71FA52-8CBC-0042-8C55-0E043B082253}"/>
              </a:ext>
            </a:extLst>
          </p:cNvPr>
          <p:cNvSpPr>
            <a:spLocks noGrp="1"/>
          </p:cNvSpPr>
          <p:nvPr>
            <p:ph idx="1"/>
          </p:nvPr>
        </p:nvSpPr>
        <p:spPr/>
        <p:txBody>
          <a:bodyPr>
            <a:normAutofit/>
          </a:bodyPr>
          <a:lstStyle/>
          <a:p>
            <a:pPr marL="1757363" lvl="4" indent="-385763">
              <a:buFont typeface="+mj-lt"/>
              <a:buAutoNum type="arabicParenR" startAt="3"/>
            </a:pPr>
            <a:r>
              <a:rPr lang="es-ES" b="0" dirty="0"/>
              <a:t>Mientras Jesús espera el </a:t>
            </a:r>
            <a:r>
              <a:rPr lang="es-ES" b="1" u="sng" dirty="0"/>
              <a:t>cumplimiento</a:t>
            </a:r>
            <a:r>
              <a:rPr lang="es-ES" b="0" dirty="0"/>
              <a:t> de los pactos proféticos a Israel, la dispensación especial de la edad de la iglesia se ha revelado mientras tanto a través de las verdades misteriosas del Nuevo Testamento para conferir salvación y grandes bendiciones celestiales a los cristianos para que puedan ser testigos a los enemigos de Cristo (Efe 2:14-3:11; Col 1:25-29; 2 </a:t>
            </a:r>
            <a:r>
              <a:rPr lang="es-ES" b="0" dirty="0" err="1"/>
              <a:t>Cor</a:t>
            </a:r>
            <a:r>
              <a:rPr lang="es-ES" b="0" dirty="0"/>
              <a:t> 5:14-21).</a:t>
            </a:r>
            <a:r>
              <a:rPr lang="es-ES" sz="800" b="0" dirty="0"/>
              <a:t>  </a:t>
            </a:r>
          </a:p>
        </p:txBody>
      </p:sp>
      <p:sp>
        <p:nvSpPr>
          <p:cNvPr id="3" name="Title 2">
            <a:extLst>
              <a:ext uri="{FF2B5EF4-FFF2-40B4-BE49-F238E27FC236}">
                <a16:creationId xmlns:a16="http://schemas.microsoft.com/office/drawing/2014/main" id="{5F31B162-0C92-594D-91CC-91EC77F21ED5}"/>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b="0" dirty="0"/>
          </a:p>
        </p:txBody>
      </p:sp>
    </p:spTree>
    <p:extLst>
      <p:ext uri="{BB962C8B-B14F-4D97-AF65-F5344CB8AC3E}">
        <p14:creationId xmlns:p14="http://schemas.microsoft.com/office/powerpoint/2010/main" val="600469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756259-0779-8B40-AD6A-7E14FF5D9A6C}"/>
              </a:ext>
            </a:extLst>
          </p:cNvPr>
          <p:cNvSpPr>
            <a:spLocks noGrp="1"/>
          </p:cNvSpPr>
          <p:nvPr>
            <p:ph idx="1"/>
          </p:nvPr>
        </p:nvSpPr>
        <p:spPr/>
        <p:txBody>
          <a:bodyPr>
            <a:normAutofit/>
          </a:bodyPr>
          <a:lstStyle/>
          <a:p>
            <a:pPr marL="1757363" lvl="4" indent="-385763">
              <a:buFont typeface="+mj-lt"/>
              <a:buAutoNum type="arabicParenR" startAt="4"/>
            </a:pPr>
            <a:r>
              <a:rPr lang="es-ES" b="0" dirty="0"/>
              <a:t>Mientras Jesús espera tomar el control de sus enemigos, </a:t>
            </a:r>
            <a:r>
              <a:rPr lang="es-ES" b="1" u="sng" dirty="0"/>
              <a:t>hoy</a:t>
            </a:r>
            <a:r>
              <a:rPr lang="es-ES" b="0" dirty="0"/>
              <a:t> es un día de gracia para que tanto los creyentes como los incrédulos lo aprovechen (</a:t>
            </a:r>
            <a:r>
              <a:rPr lang="es-ES" b="0" dirty="0" err="1"/>
              <a:t>Heb</a:t>
            </a:r>
            <a:r>
              <a:rPr lang="es-ES" b="0" dirty="0"/>
              <a:t> 3:7-15; 10:25; 2 </a:t>
            </a:r>
            <a:r>
              <a:rPr lang="es-ES" b="0" dirty="0" err="1"/>
              <a:t>Cor</a:t>
            </a:r>
            <a:r>
              <a:rPr lang="es-ES" b="0" dirty="0"/>
              <a:t> 6:1-2; </a:t>
            </a:r>
            <a:r>
              <a:rPr lang="es-ES" b="0" dirty="0" err="1"/>
              <a:t>Rom</a:t>
            </a:r>
            <a:r>
              <a:rPr lang="es-ES" b="0" dirty="0"/>
              <a:t> 2:4; 11:22).</a:t>
            </a:r>
            <a:r>
              <a:rPr lang="es-ES" sz="800" b="0" dirty="0"/>
              <a:t>    </a:t>
            </a:r>
          </a:p>
        </p:txBody>
      </p:sp>
      <p:sp>
        <p:nvSpPr>
          <p:cNvPr id="3" name="Title 2">
            <a:extLst>
              <a:ext uri="{FF2B5EF4-FFF2-40B4-BE49-F238E27FC236}">
                <a16:creationId xmlns:a16="http://schemas.microsoft.com/office/drawing/2014/main" id="{DB8EE073-C1D7-D945-8DEA-495E010B94E9}"/>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b="0" dirty="0"/>
          </a:p>
        </p:txBody>
      </p:sp>
    </p:spTree>
    <p:extLst>
      <p:ext uri="{BB962C8B-B14F-4D97-AF65-F5344CB8AC3E}">
        <p14:creationId xmlns:p14="http://schemas.microsoft.com/office/powerpoint/2010/main" val="647235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AF7446-28CD-2245-9C48-55167406F134}"/>
              </a:ext>
            </a:extLst>
          </p:cNvPr>
          <p:cNvSpPr>
            <a:spLocks noGrp="1"/>
          </p:cNvSpPr>
          <p:nvPr>
            <p:ph idx="1"/>
          </p:nvPr>
        </p:nvSpPr>
        <p:spPr/>
        <p:txBody>
          <a:bodyPr>
            <a:normAutofit/>
          </a:bodyPr>
          <a:lstStyle/>
          <a:p>
            <a:pPr marL="1414463" lvl="3" indent="-385763">
              <a:buFont typeface="+mj-lt"/>
              <a:buAutoNum type="alphaLcPeriod" startAt="7"/>
            </a:pPr>
            <a:r>
              <a:rPr lang="es-ES" b="0" dirty="0"/>
              <a:t>Hebreos 10:14  “</a:t>
            </a:r>
            <a:r>
              <a:rPr lang="es-ES" b="0" i="1" dirty="0"/>
              <a:t>porque con una sola ofrenda hizo perfectos para siempre a los santificados.” </a:t>
            </a:r>
            <a:r>
              <a:rPr lang="es-ES" b="0" dirty="0"/>
              <a:t>Jesús ha perfeccionado para siempre a los que están siendo santificados (siendo salvos), es decir, los </a:t>
            </a:r>
            <a:r>
              <a:rPr lang="es-ES" b="1" u="sng" dirty="0"/>
              <a:t>santos</a:t>
            </a:r>
            <a:r>
              <a:rPr lang="es-ES" b="0" dirty="0"/>
              <a:t>, a través de su única ofrenda de sacrificio en la cruz (</a:t>
            </a:r>
            <a:r>
              <a:rPr lang="es-ES" b="0" dirty="0" err="1"/>
              <a:t>Heb</a:t>
            </a:r>
            <a:r>
              <a:rPr lang="es-ES" b="0" dirty="0"/>
              <a:t> 10:10, 12; 7:25-28).</a:t>
            </a:r>
            <a:r>
              <a:rPr lang="es-ES" sz="800" b="0" dirty="0"/>
              <a:t>  </a:t>
            </a:r>
          </a:p>
        </p:txBody>
      </p:sp>
      <p:sp>
        <p:nvSpPr>
          <p:cNvPr id="3" name="Title 2">
            <a:extLst>
              <a:ext uri="{FF2B5EF4-FFF2-40B4-BE49-F238E27FC236}">
                <a16:creationId xmlns:a16="http://schemas.microsoft.com/office/drawing/2014/main" id="{BB7B3E5D-9F49-A140-B6A8-408C65F9F3D6}"/>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b="0" dirty="0"/>
          </a:p>
        </p:txBody>
      </p:sp>
    </p:spTree>
    <p:extLst>
      <p:ext uri="{BB962C8B-B14F-4D97-AF65-F5344CB8AC3E}">
        <p14:creationId xmlns:p14="http://schemas.microsoft.com/office/powerpoint/2010/main" val="4166892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C8BAAB-E76A-284A-92D1-D9F04FB5DD5F}"/>
              </a:ext>
            </a:extLst>
          </p:cNvPr>
          <p:cNvSpPr>
            <a:spLocks noGrp="1"/>
          </p:cNvSpPr>
          <p:nvPr>
            <p:ph idx="1"/>
          </p:nvPr>
        </p:nvSpPr>
        <p:spPr/>
        <p:txBody>
          <a:bodyPr>
            <a:normAutofit/>
          </a:bodyPr>
          <a:lstStyle/>
          <a:p>
            <a:pPr lvl="4"/>
            <a:r>
              <a:rPr lang="es-ES" b="0" dirty="0"/>
              <a:t>La </a:t>
            </a:r>
            <a:r>
              <a:rPr lang="es-ES" b="1" u="sng" dirty="0"/>
              <a:t>única</a:t>
            </a:r>
            <a:r>
              <a:rPr lang="es-ES" b="0" dirty="0"/>
              <a:t> ofrenda sacrificial, completa y eficaz de Jesucristo, en contraste con las ofrendas del Antiguo Testamento, es enfatizado con aún más fuerza (</a:t>
            </a:r>
            <a:r>
              <a:rPr lang="es-ES" b="0" dirty="0" err="1"/>
              <a:t>Rom</a:t>
            </a:r>
            <a:r>
              <a:rPr lang="es-ES" b="0" dirty="0"/>
              <a:t> 6:10; 1 </a:t>
            </a:r>
            <a:r>
              <a:rPr lang="es-ES" b="0" dirty="0" err="1"/>
              <a:t>Ped</a:t>
            </a:r>
            <a:r>
              <a:rPr lang="es-ES" b="0" dirty="0"/>
              <a:t> 3:18).</a:t>
            </a:r>
            <a:r>
              <a:rPr lang="es-ES" sz="800" b="0" dirty="0"/>
              <a:t>    </a:t>
            </a:r>
          </a:p>
        </p:txBody>
      </p:sp>
      <p:sp>
        <p:nvSpPr>
          <p:cNvPr id="3" name="Title 2">
            <a:extLst>
              <a:ext uri="{FF2B5EF4-FFF2-40B4-BE49-F238E27FC236}">
                <a16:creationId xmlns:a16="http://schemas.microsoft.com/office/drawing/2014/main" id="{D15C8374-5378-4448-A378-84DF0F2001CE}"/>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b="0" dirty="0"/>
          </a:p>
        </p:txBody>
      </p:sp>
    </p:spTree>
    <p:extLst>
      <p:ext uri="{BB962C8B-B14F-4D97-AF65-F5344CB8AC3E}">
        <p14:creationId xmlns:p14="http://schemas.microsoft.com/office/powerpoint/2010/main" val="171959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Temas"/>
          <p:cNvSpPr txBox="1">
            <a:spLocks noGrp="1"/>
          </p:cNvSpPr>
          <p:nvPr>
            <p:ph type="title"/>
          </p:nvPr>
        </p:nvSpPr>
        <p:spPr>
          <a:prstGeom prst="rect">
            <a:avLst/>
          </a:prstGeom>
        </p:spPr>
        <p:txBody>
          <a:bodyPr/>
          <a:lstStyle/>
          <a:p>
            <a:r>
              <a:t>Temas</a:t>
            </a:r>
          </a:p>
        </p:txBody>
      </p:sp>
      <p:sp>
        <p:nvSpPr>
          <p:cNvPr id="650" name="1. Introducción a los Pactos…"/>
          <p:cNvSpPr txBox="1">
            <a:spLocks noGrp="1"/>
          </p:cNvSpPr>
          <p:nvPr>
            <p:ph type="body" idx="1"/>
          </p:nvPr>
        </p:nvSpPr>
        <p:spPr>
          <a:prstGeom prst="rect">
            <a:avLst/>
          </a:prstGeom>
        </p:spPr>
        <p:txBody>
          <a:bodyPr>
            <a:noAutofit/>
          </a:bodyPr>
          <a:lstStyle/>
          <a:p>
            <a:r>
              <a:rPr sz="2800" dirty="0"/>
              <a:t>1. </a:t>
            </a:r>
            <a:r>
              <a:rPr sz="2800" dirty="0" err="1"/>
              <a:t>Introducción</a:t>
            </a:r>
            <a:r>
              <a:rPr sz="2800" dirty="0"/>
              <a:t> a los </a:t>
            </a:r>
            <a:r>
              <a:rPr sz="2800" dirty="0" err="1"/>
              <a:t>Pactos</a:t>
            </a:r>
            <a:endParaRPr sz="2800" dirty="0"/>
          </a:p>
          <a:p>
            <a:pPr marL="0" lvl="8" indent="0" defTabSz="176213">
              <a:lnSpc>
                <a:spcPct val="120000"/>
              </a:lnSpc>
              <a:spcBef>
                <a:spcPts val="0"/>
              </a:spcBef>
              <a:buSzTx/>
              <a:buNone/>
              <a:tabLst>
                <a:tab pos="176213" algn="l"/>
              </a:tabLst>
              <a:defRPr sz="8000">
                <a:solidFill>
                  <a:schemeClr val="accent2">
                    <a:hueOff val="-279657"/>
                    <a:satOff val="2412"/>
                    <a:lumOff val="-45213"/>
                  </a:schemeClr>
                </a:solidFill>
                <a:latin typeface="Founders Grotesk"/>
                <a:ea typeface="Founders Grotesk"/>
                <a:cs typeface="Founders Grotesk"/>
                <a:sym typeface="Founders Grotesk"/>
              </a:defRPr>
            </a:pPr>
            <a:r>
              <a:rPr sz="2800" dirty="0"/>
              <a:t>   </a:t>
            </a:r>
            <a:r>
              <a:rPr sz="2800" dirty="0">
                <a:solidFill>
                  <a:srgbClr val="D6DCCF"/>
                </a:solidFill>
                <a:latin typeface="+mn-lt"/>
                <a:ea typeface="+mn-ea"/>
                <a:cs typeface="+mn-cs"/>
                <a:sym typeface="Founders Grotesk Semibold"/>
              </a:rPr>
              <a:t>   A. </a:t>
            </a:r>
            <a:r>
              <a:rPr sz="2800" dirty="0" err="1">
                <a:solidFill>
                  <a:srgbClr val="D6DCCF"/>
                </a:solidFill>
                <a:latin typeface="+mn-lt"/>
                <a:ea typeface="+mn-ea"/>
                <a:cs typeface="+mn-cs"/>
                <a:sym typeface="Founders Grotesk Semibold"/>
              </a:rPr>
              <a:t>Diferentes</a:t>
            </a:r>
            <a:r>
              <a:rPr sz="2800" dirty="0">
                <a:solidFill>
                  <a:srgbClr val="D6DCCF"/>
                </a:solidFill>
                <a:latin typeface="+mn-lt"/>
                <a:ea typeface="+mn-ea"/>
                <a:cs typeface="+mn-cs"/>
                <a:sym typeface="Founders Grotesk Semibold"/>
              </a:rPr>
              <a:t> </a:t>
            </a:r>
            <a:r>
              <a:rPr sz="2800" dirty="0" err="1">
                <a:solidFill>
                  <a:srgbClr val="D6DCCF"/>
                </a:solidFill>
                <a:latin typeface="+mn-lt"/>
                <a:ea typeface="+mn-ea"/>
                <a:cs typeface="+mn-cs"/>
                <a:sym typeface="Founders Grotesk Semibold"/>
              </a:rPr>
              <a:t>tipos</a:t>
            </a:r>
            <a:r>
              <a:rPr sz="2800" dirty="0">
                <a:solidFill>
                  <a:srgbClr val="D6DCCF"/>
                </a:solidFill>
                <a:latin typeface="+mn-lt"/>
                <a:ea typeface="+mn-ea"/>
                <a:cs typeface="+mn-cs"/>
                <a:sym typeface="Founders Grotesk Semibold"/>
              </a:rPr>
              <a:t> de </a:t>
            </a:r>
            <a:r>
              <a:rPr sz="2800" dirty="0" err="1">
                <a:solidFill>
                  <a:srgbClr val="D6DCCF"/>
                </a:solidFill>
                <a:latin typeface="+mn-lt"/>
                <a:ea typeface="+mn-ea"/>
                <a:cs typeface="+mn-cs"/>
                <a:sym typeface="Founders Grotesk Semibold"/>
              </a:rPr>
              <a:t>pacto</a:t>
            </a:r>
            <a:r>
              <a:rPr sz="2800" dirty="0">
                <a:solidFill>
                  <a:srgbClr val="D6DCCF"/>
                </a:solidFill>
                <a:latin typeface="+mn-lt"/>
                <a:ea typeface="+mn-ea"/>
                <a:cs typeface="+mn-cs"/>
                <a:sym typeface="Founders Grotesk Semibold"/>
              </a:rPr>
              <a:t> </a:t>
            </a:r>
            <a:r>
              <a:rPr sz="2800" dirty="0" err="1">
                <a:solidFill>
                  <a:srgbClr val="D6DCCF"/>
                </a:solidFill>
                <a:latin typeface="+mn-lt"/>
                <a:ea typeface="+mn-ea"/>
                <a:cs typeface="+mn-cs"/>
                <a:sym typeface="Founders Grotesk Semibold"/>
              </a:rPr>
              <a:t>en</a:t>
            </a:r>
            <a:r>
              <a:rPr sz="2800" dirty="0">
                <a:solidFill>
                  <a:srgbClr val="D6DCCF"/>
                </a:solidFill>
                <a:latin typeface="+mn-lt"/>
                <a:ea typeface="+mn-ea"/>
                <a:cs typeface="+mn-cs"/>
                <a:sym typeface="Founders Grotesk Semibold"/>
              </a:rPr>
              <a:t> la Biblia</a:t>
            </a:r>
          </a:p>
          <a:p>
            <a:pPr>
              <a:defRPr>
                <a:solidFill>
                  <a:schemeClr val="accent2">
                    <a:hueOff val="-279657"/>
                    <a:satOff val="2412"/>
                    <a:lumOff val="-45213"/>
                  </a:schemeClr>
                </a:solidFill>
                <a:latin typeface="Founders Grotesk"/>
                <a:ea typeface="Founders Grotesk"/>
                <a:cs typeface="Founders Grotesk"/>
                <a:sym typeface="Founders Grotesk"/>
              </a:defRPr>
            </a:pPr>
            <a:r>
              <a:rPr sz="2800" dirty="0"/>
              <a:t>      </a:t>
            </a:r>
            <a:r>
              <a:rPr sz="2800" dirty="0">
                <a:solidFill>
                  <a:srgbClr val="D6DCCF"/>
                </a:solidFill>
                <a:latin typeface="+mn-lt"/>
                <a:ea typeface="+mn-ea"/>
                <a:cs typeface="+mn-cs"/>
                <a:sym typeface="Founders Grotesk Semibold"/>
              </a:rPr>
              <a:t>B. ¿Como es </a:t>
            </a:r>
            <a:r>
              <a:rPr sz="2800" dirty="0" err="1">
                <a:solidFill>
                  <a:srgbClr val="D6DCCF"/>
                </a:solidFill>
                <a:latin typeface="+mn-lt"/>
                <a:ea typeface="+mn-ea"/>
                <a:cs typeface="+mn-cs"/>
                <a:sym typeface="Founders Grotesk Semibold"/>
              </a:rPr>
              <a:t>usado</a:t>
            </a:r>
            <a:r>
              <a:rPr sz="2800" dirty="0">
                <a:solidFill>
                  <a:srgbClr val="D6DCCF"/>
                </a:solidFill>
                <a:latin typeface="+mn-lt"/>
                <a:ea typeface="+mn-ea"/>
                <a:cs typeface="+mn-cs"/>
                <a:sym typeface="Founders Grotesk Semibold"/>
              </a:rPr>
              <a:t> la palabra </a:t>
            </a:r>
            <a:r>
              <a:rPr sz="2800" dirty="0" err="1">
                <a:solidFill>
                  <a:srgbClr val="D6DCCF"/>
                </a:solidFill>
                <a:latin typeface="+mn-lt"/>
                <a:ea typeface="+mn-ea"/>
                <a:cs typeface="+mn-cs"/>
                <a:sym typeface="Founders Grotesk Semibold"/>
              </a:rPr>
              <a:t>pacto</a:t>
            </a:r>
            <a:r>
              <a:rPr sz="2800" dirty="0">
                <a:solidFill>
                  <a:srgbClr val="D6DCCF"/>
                </a:solidFill>
                <a:latin typeface="+mn-lt"/>
                <a:ea typeface="+mn-ea"/>
                <a:cs typeface="+mn-cs"/>
                <a:sym typeface="Founders Grotesk Semibold"/>
              </a:rPr>
              <a:t> </a:t>
            </a:r>
            <a:r>
              <a:rPr sz="2800" dirty="0" err="1">
                <a:solidFill>
                  <a:srgbClr val="D6DCCF"/>
                </a:solidFill>
                <a:latin typeface="+mn-lt"/>
                <a:ea typeface="+mn-ea"/>
                <a:cs typeface="+mn-cs"/>
                <a:sym typeface="Founders Grotesk Semibold"/>
              </a:rPr>
              <a:t>en</a:t>
            </a:r>
            <a:r>
              <a:rPr sz="2800" dirty="0">
                <a:solidFill>
                  <a:srgbClr val="D6DCCF"/>
                </a:solidFill>
                <a:latin typeface="+mn-lt"/>
                <a:ea typeface="+mn-ea"/>
                <a:cs typeface="+mn-cs"/>
                <a:sym typeface="Founders Grotesk Semibold"/>
              </a:rPr>
              <a:t> la Biblia?</a:t>
            </a:r>
          </a:p>
          <a:p>
            <a:pPr marL="0" lvl="7" indent="0" defTabSz="176213">
              <a:lnSpc>
                <a:spcPct val="120000"/>
              </a:lnSpc>
              <a:spcBef>
                <a:spcPts val="0"/>
              </a:spcBef>
              <a:buSzTx/>
              <a:buNone/>
              <a:tabLst>
                <a:tab pos="176213" algn="l"/>
              </a:tabLst>
              <a:defRPr sz="8000">
                <a:solidFill>
                  <a:srgbClr val="D6DCCF"/>
                </a:solidFill>
                <a:latin typeface="+mn-lt"/>
                <a:ea typeface="+mn-ea"/>
                <a:cs typeface="+mn-cs"/>
                <a:sym typeface="Founders Grotesk Semibold"/>
              </a:defRPr>
            </a:pPr>
            <a:r>
              <a:rPr sz="2800" dirty="0"/>
              <a:t>      C. </a:t>
            </a:r>
            <a:r>
              <a:rPr sz="2800" dirty="0" err="1"/>
              <a:t>Significado</a:t>
            </a:r>
            <a:r>
              <a:rPr sz="2800" dirty="0"/>
              <a:t> de la palabra</a:t>
            </a:r>
          </a:p>
          <a:p>
            <a:pPr>
              <a:defRPr>
                <a:solidFill>
                  <a:srgbClr val="D6DCCF"/>
                </a:solidFill>
              </a:defRPr>
            </a:pPr>
            <a:r>
              <a:rPr sz="2800" dirty="0"/>
              <a:t>2. </a:t>
            </a:r>
            <a:r>
              <a:rPr sz="2800" dirty="0" err="1"/>
              <a:t>Pactos</a:t>
            </a:r>
            <a:r>
              <a:rPr sz="2800" dirty="0"/>
              <a:t> de Dios con el hombre</a:t>
            </a:r>
          </a:p>
          <a:p>
            <a:pPr>
              <a:defRPr>
                <a:solidFill>
                  <a:schemeClr val="accent2">
                    <a:hueOff val="-279657"/>
                    <a:satOff val="2412"/>
                    <a:lumOff val="-45213"/>
                  </a:schemeClr>
                </a:solidFill>
                <a:latin typeface="Founders Grotesk"/>
                <a:ea typeface="Founders Grotesk"/>
                <a:cs typeface="Founders Grotesk"/>
                <a:sym typeface="Founders Grotesk"/>
              </a:defRPr>
            </a:pPr>
            <a:r>
              <a:rPr sz="2800" b="1" dirty="0">
                <a:solidFill>
                  <a:schemeClr val="bg2"/>
                </a:solidFill>
              </a:rPr>
              <a:t>3. El nuevo </a:t>
            </a:r>
            <a:r>
              <a:rPr sz="2800" b="1" dirty="0" err="1">
                <a:solidFill>
                  <a:schemeClr val="bg2"/>
                </a:solidFill>
              </a:rPr>
              <a:t>pacto</a:t>
            </a:r>
            <a:r>
              <a:rPr sz="2800" b="1" dirty="0">
                <a:solidFill>
                  <a:schemeClr val="bg2"/>
                </a:solidFill>
              </a:rPr>
              <a:t> </a:t>
            </a:r>
            <a:endParaRPr lang="en-US" sz="2800" b="1" dirty="0">
              <a:solidFill>
                <a:schemeClr val="bg2"/>
              </a:solidFill>
            </a:endParaRPr>
          </a:p>
          <a:p>
            <a:pPr>
              <a:defRPr>
                <a:solidFill>
                  <a:schemeClr val="accent2">
                    <a:hueOff val="-279657"/>
                    <a:satOff val="2412"/>
                    <a:lumOff val="-45213"/>
                  </a:schemeClr>
                </a:solidFill>
                <a:latin typeface="Founders Grotesk"/>
                <a:ea typeface="Founders Grotesk"/>
                <a:cs typeface="Founders Grotesk"/>
                <a:sym typeface="Founders Grotesk"/>
              </a:defRPr>
            </a:pPr>
            <a:r>
              <a:rPr lang="en-US" sz="2800" b="1" dirty="0">
                <a:solidFill>
                  <a:schemeClr val="bg2"/>
                </a:solidFill>
              </a:rPr>
              <a:t>4. El nuevo </a:t>
            </a:r>
            <a:r>
              <a:rPr lang="en-US" sz="2800" b="1" dirty="0" err="1">
                <a:solidFill>
                  <a:schemeClr val="bg2"/>
                </a:solidFill>
              </a:rPr>
              <a:t>pacto</a:t>
            </a:r>
            <a:r>
              <a:rPr lang="en-US" sz="2800" b="1" dirty="0">
                <a:solidFill>
                  <a:schemeClr val="bg2"/>
                </a:solidFill>
              </a:rPr>
              <a:t> </a:t>
            </a:r>
            <a:r>
              <a:rPr sz="2800" b="1" dirty="0">
                <a:solidFill>
                  <a:schemeClr val="bg2"/>
                </a:solidFill>
              </a:rPr>
              <a:t>y la </a:t>
            </a:r>
            <a:r>
              <a:rPr sz="2800" b="1" dirty="0" err="1">
                <a:solidFill>
                  <a:schemeClr val="bg2"/>
                </a:solidFill>
              </a:rPr>
              <a:t>iglesia</a:t>
            </a:r>
            <a:endParaRPr sz="2800" b="1" dirty="0">
              <a:solidFill>
                <a:schemeClr val="bg2"/>
              </a:solidFill>
            </a:endParaRPr>
          </a:p>
        </p:txBody>
      </p:sp>
    </p:spTree>
    <p:extLst>
      <p:ext uri="{BB962C8B-B14F-4D97-AF65-F5344CB8AC3E}">
        <p14:creationId xmlns:p14="http://schemas.microsoft.com/office/powerpoint/2010/main" val="3539348583"/>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F37AC2-DA4D-2F4D-BAAA-76CC417C9BB8}"/>
              </a:ext>
            </a:extLst>
          </p:cNvPr>
          <p:cNvSpPr>
            <a:spLocks noGrp="1"/>
          </p:cNvSpPr>
          <p:nvPr>
            <p:ph idx="1"/>
          </p:nvPr>
        </p:nvSpPr>
        <p:spPr/>
        <p:txBody>
          <a:bodyPr>
            <a:normAutofit/>
          </a:bodyPr>
          <a:lstStyle/>
          <a:p>
            <a:pPr marL="2100263" lvl="5" indent="-385763">
              <a:buFont typeface="+mj-lt"/>
              <a:buAutoNum type="alphaLcParenR"/>
            </a:pPr>
            <a:r>
              <a:rPr lang="es-ES" b="0" dirty="0"/>
              <a:t>La cruz , por lo tanto, no solo es </a:t>
            </a:r>
            <a:r>
              <a:rPr lang="es-ES" b="1" u="sng" dirty="0"/>
              <a:t>necesaria</a:t>
            </a:r>
            <a:r>
              <a:rPr lang="es-ES" b="0" dirty="0"/>
              <a:t>, sino también </a:t>
            </a:r>
            <a:r>
              <a:rPr lang="es-ES" b="1" u="sng" dirty="0"/>
              <a:t>suficiente</a:t>
            </a:r>
            <a:r>
              <a:rPr lang="es-ES" b="0" dirty="0"/>
              <a:t> para la salvación, ya que nada más se atreve a agregar (Juan 19:30; Col 2:8-15).</a:t>
            </a:r>
            <a:r>
              <a:rPr lang="es-ES" sz="800" b="0" dirty="0"/>
              <a:t>     </a:t>
            </a:r>
            <a:endParaRPr lang="en-US" b="0" dirty="0"/>
          </a:p>
          <a:p>
            <a:pPr lvl="5">
              <a:buAutoNum type="alphaLcParenR"/>
            </a:pPr>
            <a:r>
              <a:rPr lang="es-ES" b="0" dirty="0"/>
              <a:t>¿Hizo Jesucristo lo </a:t>
            </a:r>
            <a:r>
              <a:rPr lang="es-ES" b="1" u="sng" dirty="0"/>
              <a:t>suficiente</a:t>
            </a:r>
            <a:r>
              <a:rPr lang="es-ES" b="0" dirty="0"/>
              <a:t> en la cruz para salvarte de tus pecados? ¡Hebreos 10:14 dice rotundamente que si (Juan 6:35-40, 48-58)!</a:t>
            </a:r>
            <a:r>
              <a:rPr lang="es-ES" sz="800" b="0" dirty="0"/>
              <a:t>   </a:t>
            </a:r>
          </a:p>
        </p:txBody>
      </p:sp>
      <p:sp>
        <p:nvSpPr>
          <p:cNvPr id="3" name="Title 2">
            <a:extLst>
              <a:ext uri="{FF2B5EF4-FFF2-40B4-BE49-F238E27FC236}">
                <a16:creationId xmlns:a16="http://schemas.microsoft.com/office/drawing/2014/main" id="{35095954-51ED-784E-8AB3-E851D12239D8}"/>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b="0" dirty="0"/>
          </a:p>
        </p:txBody>
      </p:sp>
    </p:spTree>
    <p:extLst>
      <p:ext uri="{BB962C8B-B14F-4D97-AF65-F5344CB8AC3E}">
        <p14:creationId xmlns:p14="http://schemas.microsoft.com/office/powerpoint/2010/main" val="407211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11F8F8-E2D1-CC4B-9A55-25FBE2AED6D8}"/>
              </a:ext>
            </a:extLst>
          </p:cNvPr>
          <p:cNvSpPr>
            <a:spLocks noGrp="1"/>
          </p:cNvSpPr>
          <p:nvPr>
            <p:ph idx="1"/>
          </p:nvPr>
        </p:nvSpPr>
        <p:spPr/>
        <p:txBody>
          <a:bodyPr>
            <a:normAutofit/>
          </a:bodyPr>
          <a:lstStyle/>
          <a:p>
            <a:pPr marL="1414463" lvl="3" indent="-385763">
              <a:buFont typeface="+mj-lt"/>
              <a:buAutoNum type="alphaLcPeriod" startAt="8"/>
            </a:pPr>
            <a:r>
              <a:rPr lang="es-ES" b="0" dirty="0"/>
              <a:t>Hebreos 10:15  “</a:t>
            </a:r>
            <a:r>
              <a:rPr lang="es-ES" b="0" i="1" dirty="0"/>
              <a:t>Y nos atestigua lo mismo el Espíritu Santo; porque después de haber dicho:” </a:t>
            </a:r>
            <a:r>
              <a:rPr lang="es-ES" b="0" dirty="0"/>
              <a:t>ahora, por medio del Espíritu Santo, la </a:t>
            </a:r>
            <a:r>
              <a:rPr lang="es-ES" b="1" u="sng" dirty="0"/>
              <a:t>iglesia</a:t>
            </a:r>
            <a:r>
              <a:rPr lang="es-ES" b="0" dirty="0"/>
              <a:t> también se hace partícipe de las bendiciones del nuevo pacto.</a:t>
            </a:r>
            <a:r>
              <a:rPr lang="es-ES" sz="800" b="0" dirty="0"/>
              <a:t>     </a:t>
            </a:r>
          </a:p>
        </p:txBody>
      </p:sp>
      <p:sp>
        <p:nvSpPr>
          <p:cNvPr id="3" name="Title 2">
            <a:extLst>
              <a:ext uri="{FF2B5EF4-FFF2-40B4-BE49-F238E27FC236}">
                <a16:creationId xmlns:a16="http://schemas.microsoft.com/office/drawing/2014/main" id="{C98EF111-D341-DF43-9ED0-2710758AB996}"/>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b="0" dirty="0"/>
          </a:p>
        </p:txBody>
      </p:sp>
    </p:spTree>
    <p:extLst>
      <p:ext uri="{BB962C8B-B14F-4D97-AF65-F5344CB8AC3E}">
        <p14:creationId xmlns:p14="http://schemas.microsoft.com/office/powerpoint/2010/main" val="2429374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3170A2-2B43-C049-91FC-92F8EC724F2D}"/>
              </a:ext>
            </a:extLst>
          </p:cNvPr>
          <p:cNvSpPr>
            <a:spLocks noGrp="1"/>
          </p:cNvSpPr>
          <p:nvPr>
            <p:ph idx="1"/>
          </p:nvPr>
        </p:nvSpPr>
        <p:spPr/>
        <p:txBody>
          <a:bodyPr>
            <a:normAutofit/>
          </a:bodyPr>
          <a:lstStyle/>
          <a:p>
            <a:pPr marL="1414463" lvl="3" indent="-385763">
              <a:buFont typeface="+mj-lt"/>
              <a:buAutoNum type="alphaLcPeriod" startAt="9"/>
            </a:pPr>
            <a:r>
              <a:rPr lang="es-ES" b="0" dirty="0"/>
              <a:t>Hebreos 10:16  </a:t>
            </a:r>
            <a:r>
              <a:rPr lang="es-ES" b="0" i="1" dirty="0"/>
              <a:t>"Éste es el pacto que haré con ellos Después de aquellos días, dice el Señor: Pondré mis leyes en sus corazones, Y en sus mentes las escribiré,"</a:t>
            </a:r>
            <a:r>
              <a:rPr lang="es-ES" b="0" dirty="0"/>
              <a:t> luego dice ... </a:t>
            </a:r>
            <a:r>
              <a:rPr lang="es-ES" b="0" i="1" dirty="0"/>
              <a:t>sus</a:t>
            </a:r>
            <a:r>
              <a:rPr lang="es-ES" b="0" dirty="0"/>
              <a:t>.  Se refiere nuevamente a </a:t>
            </a:r>
            <a:r>
              <a:rPr lang="es-ES" b="1" u="sng" dirty="0"/>
              <a:t>Israel</a:t>
            </a:r>
            <a:r>
              <a:rPr lang="es-ES" b="0" dirty="0"/>
              <a:t> aquí y a la promesa original hecha en Jeremías 31:31-34.</a:t>
            </a:r>
            <a:r>
              <a:rPr lang="es-ES" sz="800" b="0" dirty="0"/>
              <a:t>  </a:t>
            </a:r>
          </a:p>
        </p:txBody>
      </p:sp>
      <p:sp>
        <p:nvSpPr>
          <p:cNvPr id="3" name="Title 2">
            <a:extLst>
              <a:ext uri="{FF2B5EF4-FFF2-40B4-BE49-F238E27FC236}">
                <a16:creationId xmlns:a16="http://schemas.microsoft.com/office/drawing/2014/main" id="{1F809797-D4F6-B44D-890D-2F641C0CEA66}"/>
              </a:ext>
            </a:extLst>
          </p:cNvPr>
          <p:cNvSpPr>
            <a:spLocks noGrp="1"/>
          </p:cNvSpPr>
          <p:nvPr>
            <p:ph type="title"/>
          </p:nvPr>
        </p:nvSpPr>
        <p:spPr/>
        <p:txBody>
          <a:bodyPr/>
          <a:lstStyle/>
          <a:p>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dirty="0"/>
              <a:t> </a:t>
            </a:r>
            <a:endParaRPr lang="en-US" b="0" dirty="0"/>
          </a:p>
        </p:txBody>
      </p:sp>
    </p:spTree>
    <p:extLst>
      <p:ext uri="{BB962C8B-B14F-4D97-AF65-F5344CB8AC3E}">
        <p14:creationId xmlns:p14="http://schemas.microsoft.com/office/powerpoint/2010/main" val="962828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1314A-1691-C142-B663-2188AB1ECAF9}"/>
              </a:ext>
            </a:extLst>
          </p:cNvPr>
          <p:cNvSpPr>
            <a:spLocks noGrp="1"/>
          </p:cNvSpPr>
          <p:nvPr>
            <p:ph idx="1"/>
          </p:nvPr>
        </p:nvSpPr>
        <p:spPr/>
        <p:txBody>
          <a:bodyPr>
            <a:normAutofit/>
          </a:bodyPr>
          <a:lstStyle/>
          <a:p>
            <a:pPr marL="1414463" lvl="3" indent="-385763">
              <a:buFont typeface="+mj-lt"/>
              <a:buAutoNum type="alphaLcPeriod" startAt="10"/>
            </a:pPr>
            <a:r>
              <a:rPr lang="es-ES" b="0" dirty="0"/>
              <a:t>Hebreos 10:17 "</a:t>
            </a:r>
            <a:r>
              <a:rPr lang="es-ES" b="0" i="1" dirty="0"/>
              <a:t>añade: Y nunca más me acordaré de sus pecados y transgresiones." </a:t>
            </a:r>
            <a:r>
              <a:rPr lang="es-ES" b="0" dirty="0"/>
              <a:t>Debido al nuevo pacto, los pecados de Israel serán </a:t>
            </a:r>
            <a:r>
              <a:rPr lang="es-ES" b="1" u="sng" dirty="0"/>
              <a:t>perdonados</a:t>
            </a:r>
            <a:r>
              <a:rPr lang="es-ES" b="0" dirty="0"/>
              <a:t>.</a:t>
            </a:r>
            <a:r>
              <a:rPr lang="es-ES" sz="800" b="0" dirty="0"/>
              <a:t>       </a:t>
            </a:r>
            <a:endParaRPr lang="en-US" b="0" dirty="0"/>
          </a:p>
          <a:p>
            <a:pPr lvl="3">
              <a:buAutoNum type="alphaLcPeriod" startAt="10"/>
            </a:pPr>
            <a:r>
              <a:rPr lang="es-ES" b="0" dirty="0"/>
              <a:t>Hebreos 10:18 “</a:t>
            </a:r>
            <a:r>
              <a:rPr lang="es-ES" b="0" i="1" dirty="0"/>
              <a:t>Pues donde hay remisión de éstos, no hay más ofrenda por el pecado.” </a:t>
            </a:r>
            <a:r>
              <a:rPr lang="es-ES" b="0" dirty="0"/>
              <a:t>La sangre del Nuevo Pacto es para el perdón de los pecados. El perdón de los pecados fue una promesa </a:t>
            </a:r>
            <a:r>
              <a:rPr lang="es-ES" b="1" u="sng" dirty="0"/>
              <a:t>hecha</a:t>
            </a:r>
            <a:r>
              <a:rPr lang="es-ES" b="0" dirty="0"/>
              <a:t> a Israel en relación con el nuevo pacto (</a:t>
            </a:r>
            <a:r>
              <a:rPr lang="es-ES" b="0" dirty="0" err="1"/>
              <a:t>Jer</a:t>
            </a:r>
            <a:r>
              <a:rPr lang="es-ES" b="0" dirty="0"/>
              <a:t> 31:34, Mat 26:17-35, Lev 17:11).</a:t>
            </a:r>
            <a:r>
              <a:rPr lang="es-ES" sz="800" b="0" dirty="0"/>
              <a:t> </a:t>
            </a:r>
          </a:p>
        </p:txBody>
      </p:sp>
      <p:sp>
        <p:nvSpPr>
          <p:cNvPr id="3" name="Title 2">
            <a:extLst>
              <a:ext uri="{FF2B5EF4-FFF2-40B4-BE49-F238E27FC236}">
                <a16:creationId xmlns:a16="http://schemas.microsoft.com/office/drawing/2014/main" id="{6F4BE90B-D3FF-694C-B3AA-64772D3E6E93}"/>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b="0" dirty="0"/>
          </a:p>
        </p:txBody>
      </p:sp>
    </p:spTree>
    <p:extLst>
      <p:ext uri="{BB962C8B-B14F-4D97-AF65-F5344CB8AC3E}">
        <p14:creationId xmlns:p14="http://schemas.microsoft.com/office/powerpoint/2010/main" val="1259409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D1E08A-04DD-3843-9D29-0E4369DD93A2}"/>
              </a:ext>
            </a:extLst>
          </p:cNvPr>
          <p:cNvSpPr>
            <a:spLocks noGrp="1"/>
          </p:cNvSpPr>
          <p:nvPr>
            <p:ph idx="1"/>
          </p:nvPr>
        </p:nvSpPr>
        <p:spPr/>
        <p:txBody>
          <a:bodyPr>
            <a:normAutofit/>
          </a:bodyPr>
          <a:lstStyle/>
          <a:p>
            <a:pPr lvl="4"/>
            <a:r>
              <a:rPr lang="es-ES" b="0" dirty="0"/>
              <a:t>Ahora, debido a que la sangre de Cristo ratificó el pacto y debido a que su sangre también fue derramada por el pecado de todo el mundo, la iglesia (judíos y gentiles) se ha hecho participante de las bendiciones sin anular o afectar de ninguna manera la inauguración y cumplimiento del nuevo pacto a Israel como </a:t>
            </a:r>
            <a:r>
              <a:rPr lang="es-ES" b="1" u="sng" dirty="0"/>
              <a:t>nación</a:t>
            </a:r>
            <a:r>
              <a:rPr lang="es-ES" b="0" dirty="0"/>
              <a:t>.</a:t>
            </a:r>
            <a:r>
              <a:rPr lang="es-ES" sz="800" b="0" dirty="0"/>
              <a:t> </a:t>
            </a:r>
          </a:p>
        </p:txBody>
      </p:sp>
      <p:sp>
        <p:nvSpPr>
          <p:cNvPr id="3" name="Title 2">
            <a:extLst>
              <a:ext uri="{FF2B5EF4-FFF2-40B4-BE49-F238E27FC236}">
                <a16:creationId xmlns:a16="http://schemas.microsoft.com/office/drawing/2014/main" id="{4F061757-5A83-714C-B382-D8B38538DC1B}"/>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b="0" dirty="0"/>
          </a:p>
        </p:txBody>
      </p:sp>
    </p:spTree>
    <p:extLst>
      <p:ext uri="{BB962C8B-B14F-4D97-AF65-F5344CB8AC3E}">
        <p14:creationId xmlns:p14="http://schemas.microsoft.com/office/powerpoint/2010/main" val="3299626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22B44A-C51D-234A-BC05-33A32B1BEC47}"/>
              </a:ext>
            </a:extLst>
          </p:cNvPr>
          <p:cNvSpPr>
            <a:spLocks noGrp="1"/>
          </p:cNvSpPr>
          <p:nvPr>
            <p:ph idx="1"/>
          </p:nvPr>
        </p:nvSpPr>
        <p:spPr/>
        <p:txBody>
          <a:bodyPr>
            <a:normAutofit/>
          </a:bodyPr>
          <a:lstStyle/>
          <a:p>
            <a:pPr marL="1414463" lvl="3" indent="-385763">
              <a:buFont typeface="+mj-lt"/>
              <a:buAutoNum type="alphaLcPeriod" startAt="12"/>
            </a:pPr>
            <a:r>
              <a:rPr lang="es-ES" b="0" dirty="0"/>
              <a:t>La sangre de Cristo es el medio por el cual se ratifica el nuevo pacto. Jesús instituyó la cena del Señor para la iglesia que conmemora este pacto. Cada vez que la iglesia celebra la memoria del Señor, conmemora la 'ceremonia de corte' del nuevo pacto en el derramamiento de la sangre de Cristo. (</a:t>
            </a:r>
            <a:r>
              <a:rPr lang="es-ES" b="0" dirty="0" err="1"/>
              <a:t>Heb</a:t>
            </a:r>
            <a:r>
              <a:rPr lang="es-ES" b="0" dirty="0"/>
              <a:t> 9:26) El nuevo pacto es completamente por la </a:t>
            </a:r>
            <a:r>
              <a:rPr lang="es-ES" b="1" u="sng" dirty="0"/>
              <a:t>gracia</a:t>
            </a:r>
            <a:r>
              <a:rPr lang="es-ES" b="0" dirty="0"/>
              <a:t> de </a:t>
            </a:r>
            <a:r>
              <a:rPr lang="es-ES" b="1" u="sng" dirty="0"/>
              <a:t>Dios</a:t>
            </a:r>
            <a:r>
              <a:rPr lang="es-ES" b="0" dirty="0"/>
              <a:t>, totalmente inmerecido por Israel.</a:t>
            </a:r>
          </a:p>
        </p:txBody>
      </p:sp>
      <p:sp>
        <p:nvSpPr>
          <p:cNvPr id="3" name="Title 2">
            <a:extLst>
              <a:ext uri="{FF2B5EF4-FFF2-40B4-BE49-F238E27FC236}">
                <a16:creationId xmlns:a16="http://schemas.microsoft.com/office/drawing/2014/main" id="{B891656F-B77A-8A49-91CA-0406E810380E}"/>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b="0" dirty="0"/>
          </a:p>
        </p:txBody>
      </p:sp>
    </p:spTree>
    <p:extLst>
      <p:ext uri="{BB962C8B-B14F-4D97-AF65-F5344CB8AC3E}">
        <p14:creationId xmlns:p14="http://schemas.microsoft.com/office/powerpoint/2010/main" val="2563788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DC806B-48FE-5A43-B530-BF56BD89EB9E}"/>
              </a:ext>
            </a:extLst>
          </p:cNvPr>
          <p:cNvSpPr>
            <a:spLocks noGrp="1"/>
          </p:cNvSpPr>
          <p:nvPr>
            <p:ph idx="1"/>
          </p:nvPr>
        </p:nvSpPr>
        <p:spPr/>
        <p:txBody>
          <a:bodyPr>
            <a:normAutofit/>
          </a:bodyPr>
          <a:lstStyle/>
          <a:p>
            <a:pPr lvl="3">
              <a:buFont typeface="+mj-lt"/>
              <a:buAutoNum type="alphaLcPeriod" startAt="13"/>
            </a:pPr>
            <a:r>
              <a:rPr lang="es-ES" b="0" dirty="0"/>
              <a:t>La sangre de Cristo ratificó el nuevo pacto al igual que la </a:t>
            </a:r>
            <a:r>
              <a:rPr lang="es-ES" b="1" u="sng" dirty="0"/>
              <a:t>sangre</a:t>
            </a:r>
            <a:r>
              <a:rPr lang="es-ES" b="0" dirty="0"/>
              <a:t> ratificó el Mosaico (</a:t>
            </a:r>
            <a:r>
              <a:rPr lang="es-ES" b="0" dirty="0" err="1"/>
              <a:t>Exo</a:t>
            </a:r>
            <a:r>
              <a:rPr lang="es-ES" b="0" dirty="0"/>
              <a:t> 24:8 , </a:t>
            </a:r>
            <a:r>
              <a:rPr lang="es-ES" b="0" dirty="0" err="1"/>
              <a:t>Luc</a:t>
            </a:r>
            <a:r>
              <a:rPr lang="es-ES" b="0" dirty="0"/>
              <a:t> 22:20 )</a:t>
            </a:r>
            <a:r>
              <a:rPr lang="es-ES" sz="800" b="0" dirty="0"/>
              <a:t>   </a:t>
            </a:r>
            <a:endParaRPr lang="en-US" b="0" dirty="0"/>
          </a:p>
          <a:p>
            <a:pPr lvl="4"/>
            <a:r>
              <a:rPr lang="es-ES" b="0" dirty="0"/>
              <a:t>Los pactos anteriores fueron anunciados y luego ratificados.</a:t>
            </a:r>
            <a:r>
              <a:rPr lang="es-ES" sz="800" b="0" dirty="0"/>
              <a:t>       </a:t>
            </a:r>
            <a:endParaRPr lang="en-US" b="0" dirty="0"/>
          </a:p>
          <a:p>
            <a:pPr lvl="5">
              <a:buFont typeface="+mj-lt"/>
              <a:buAutoNum type="alphaLcParenR"/>
            </a:pPr>
            <a:r>
              <a:rPr lang="en-US" b="0" dirty="0" err="1"/>
              <a:t>Noé</a:t>
            </a:r>
            <a:r>
              <a:rPr lang="en-US" b="0" dirty="0"/>
              <a:t> (</a:t>
            </a:r>
            <a:r>
              <a:rPr lang="en-US" b="0" dirty="0" err="1"/>
              <a:t>Gén</a:t>
            </a:r>
            <a:r>
              <a:rPr lang="en-US" b="0" dirty="0"/>
              <a:t> 6:18 - </a:t>
            </a:r>
            <a:r>
              <a:rPr lang="en-US" b="0" dirty="0" err="1"/>
              <a:t>Gén</a:t>
            </a:r>
            <a:r>
              <a:rPr lang="en-US" b="0" dirty="0"/>
              <a:t> 9:9)</a:t>
            </a:r>
            <a:r>
              <a:rPr lang="en-US" sz="800" b="0" dirty="0"/>
              <a:t>     </a:t>
            </a:r>
            <a:endParaRPr lang="en-US" b="0" dirty="0"/>
          </a:p>
          <a:p>
            <a:pPr lvl="5">
              <a:buAutoNum type="alphaLcParenR"/>
            </a:pPr>
            <a:r>
              <a:rPr lang="en-US" b="0" dirty="0" err="1"/>
              <a:t>Abrahámico</a:t>
            </a:r>
            <a:r>
              <a:rPr lang="en-US" b="0" dirty="0"/>
              <a:t> (</a:t>
            </a:r>
            <a:r>
              <a:rPr lang="en-US" b="0" dirty="0" err="1"/>
              <a:t>Gén</a:t>
            </a:r>
            <a:r>
              <a:rPr lang="en-US" b="0" dirty="0"/>
              <a:t> 12:1-3 - </a:t>
            </a:r>
            <a:r>
              <a:rPr lang="en-US" b="0" dirty="0" err="1"/>
              <a:t>Gén</a:t>
            </a:r>
            <a:r>
              <a:rPr lang="en-US" b="0" dirty="0"/>
              <a:t> 15)</a:t>
            </a:r>
            <a:r>
              <a:rPr lang="en-US" sz="800" b="0" dirty="0"/>
              <a:t>     </a:t>
            </a:r>
            <a:endParaRPr lang="en-US" b="0" dirty="0"/>
          </a:p>
          <a:p>
            <a:pPr lvl="5">
              <a:buAutoNum type="alphaLcParenR"/>
            </a:pPr>
            <a:r>
              <a:rPr lang="en-US" b="0" dirty="0" err="1"/>
              <a:t>Mosaico</a:t>
            </a:r>
            <a:r>
              <a:rPr lang="en-US" b="0" dirty="0"/>
              <a:t> (</a:t>
            </a:r>
            <a:r>
              <a:rPr lang="en-US" b="0" dirty="0" err="1"/>
              <a:t>Éxo</a:t>
            </a:r>
            <a:r>
              <a:rPr lang="en-US" b="0" dirty="0"/>
              <a:t> 3:8 - </a:t>
            </a:r>
            <a:r>
              <a:rPr lang="en-US" b="0" dirty="0" err="1"/>
              <a:t>Éxo</a:t>
            </a:r>
            <a:r>
              <a:rPr lang="en-US" b="0" dirty="0"/>
              <a:t> 24:8)</a:t>
            </a:r>
            <a:r>
              <a:rPr lang="en-US" sz="800" b="0" dirty="0"/>
              <a:t>     </a:t>
            </a:r>
            <a:endParaRPr lang="en-US" b="0" dirty="0"/>
          </a:p>
          <a:p>
            <a:pPr lvl="5">
              <a:buAutoNum type="alphaLcParenR"/>
            </a:pPr>
            <a:r>
              <a:rPr lang="es-ES" b="0" dirty="0"/>
              <a:t>Nuevo Pacto (</a:t>
            </a:r>
            <a:r>
              <a:rPr lang="es-ES" b="0" dirty="0" err="1"/>
              <a:t>Jer</a:t>
            </a:r>
            <a:r>
              <a:rPr lang="es-ES" b="0" dirty="0"/>
              <a:t> 31:31 - la cruz)</a:t>
            </a:r>
            <a:r>
              <a:rPr lang="es-ES" sz="800" b="0" dirty="0"/>
              <a:t>    </a:t>
            </a:r>
          </a:p>
        </p:txBody>
      </p:sp>
      <p:sp>
        <p:nvSpPr>
          <p:cNvPr id="3" name="Title 2">
            <a:extLst>
              <a:ext uri="{FF2B5EF4-FFF2-40B4-BE49-F238E27FC236}">
                <a16:creationId xmlns:a16="http://schemas.microsoft.com/office/drawing/2014/main" id="{884448FF-EF9F-1B48-88BD-B34167DE7BA3}"/>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b="0" dirty="0"/>
          </a:p>
        </p:txBody>
      </p:sp>
    </p:spTree>
    <p:extLst>
      <p:ext uri="{BB962C8B-B14F-4D97-AF65-F5344CB8AC3E}">
        <p14:creationId xmlns:p14="http://schemas.microsoft.com/office/powerpoint/2010/main" val="1835832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035E3F-12AD-F145-AE46-0B358A5611FF}"/>
              </a:ext>
            </a:extLst>
          </p:cNvPr>
          <p:cNvSpPr>
            <a:spLocks noGrp="1"/>
          </p:cNvSpPr>
          <p:nvPr>
            <p:ph idx="1"/>
          </p:nvPr>
        </p:nvSpPr>
        <p:spPr/>
        <p:txBody>
          <a:bodyPr>
            <a:normAutofit/>
          </a:bodyPr>
          <a:lstStyle/>
          <a:p>
            <a:pPr marL="1757363" lvl="4" indent="-385763">
              <a:buFont typeface="+mj-lt"/>
              <a:buAutoNum type="arabicParenR" startAt="2"/>
            </a:pPr>
            <a:r>
              <a:rPr lang="es-ES" b="0" dirty="0"/>
              <a:t>1 Corintios 11:25 – “</a:t>
            </a:r>
            <a:r>
              <a:rPr lang="es-ES" b="0" i="1" dirty="0"/>
              <a:t>Asimismo tomó también la copa, después de haber cenado, diciendo: Esta copa es el nuevo pacto en mi sangre; haced esto todas las veces que la bebiereis, en memoria de mí."  </a:t>
            </a:r>
            <a:r>
              <a:rPr lang="es-ES" b="0" dirty="0"/>
              <a:t>Pablo enseña a la iglesia de Corinto el significado de la copa en el rompimiento del pan. La copa </a:t>
            </a:r>
            <a:r>
              <a:rPr lang="es-ES" b="1" u="sng" dirty="0" err="1"/>
              <a:t>símboliza</a:t>
            </a:r>
            <a:r>
              <a:rPr lang="es-ES" b="0" dirty="0"/>
              <a:t> la sangre que Cristo derramó para ratificar el nuevo pacto.</a:t>
            </a:r>
            <a:r>
              <a:rPr lang="es-ES" sz="800" b="0" dirty="0"/>
              <a:t>   </a:t>
            </a:r>
          </a:p>
        </p:txBody>
      </p:sp>
      <p:sp>
        <p:nvSpPr>
          <p:cNvPr id="3" name="Title 2">
            <a:extLst>
              <a:ext uri="{FF2B5EF4-FFF2-40B4-BE49-F238E27FC236}">
                <a16:creationId xmlns:a16="http://schemas.microsoft.com/office/drawing/2014/main" id="{219DC912-4387-BE43-A440-C7DEC1A29877}"/>
              </a:ext>
            </a:extLst>
          </p:cNvPr>
          <p:cNvSpPr>
            <a:spLocks noGrp="1"/>
          </p:cNvSpPr>
          <p:nvPr>
            <p:ph type="title"/>
          </p:nvPr>
        </p:nvSpPr>
        <p:spPr/>
        <p:txBody>
          <a:bodyPr/>
          <a:lstStyle/>
          <a:p>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dirty="0"/>
              <a:t> </a:t>
            </a:r>
            <a:endParaRPr lang="en-US" b="0" dirty="0"/>
          </a:p>
        </p:txBody>
      </p:sp>
    </p:spTree>
    <p:extLst>
      <p:ext uri="{BB962C8B-B14F-4D97-AF65-F5344CB8AC3E}">
        <p14:creationId xmlns:p14="http://schemas.microsoft.com/office/powerpoint/2010/main" val="2752219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652CD4-659E-004E-ABC7-BE9E3784AF2A}"/>
              </a:ext>
            </a:extLst>
          </p:cNvPr>
          <p:cNvSpPr>
            <a:spLocks noGrp="1"/>
          </p:cNvSpPr>
          <p:nvPr>
            <p:ph idx="1"/>
          </p:nvPr>
        </p:nvSpPr>
        <p:spPr/>
        <p:txBody>
          <a:bodyPr>
            <a:normAutofit/>
          </a:bodyPr>
          <a:lstStyle/>
          <a:p>
            <a:pPr marL="1071563" lvl="2" indent="-385763">
              <a:buFont typeface="+mj-lt"/>
              <a:buAutoNum type="arabicPeriod" startAt="5"/>
            </a:pPr>
            <a:r>
              <a:rPr lang="es-ES" b="0" dirty="0"/>
              <a:t>La iglesia es el cuerpo y posesión de Jesucristo, por lo tanto, se ha convertido en participante de las bendiciones del nuevo pacto a través del </a:t>
            </a:r>
            <a:r>
              <a:rPr lang="es-ES" b="1" u="sng" dirty="0"/>
              <a:t>Espíritu</a:t>
            </a:r>
            <a:r>
              <a:rPr lang="es-ES" b="0" dirty="0"/>
              <a:t> Santo prometido.</a:t>
            </a:r>
            <a:r>
              <a:rPr lang="es-ES" sz="800" b="0" dirty="0"/>
              <a:t>  </a:t>
            </a:r>
          </a:p>
        </p:txBody>
      </p:sp>
      <p:sp>
        <p:nvSpPr>
          <p:cNvPr id="3" name="Title 2">
            <a:extLst>
              <a:ext uri="{FF2B5EF4-FFF2-40B4-BE49-F238E27FC236}">
                <a16:creationId xmlns:a16="http://schemas.microsoft.com/office/drawing/2014/main" id="{860120A9-65DB-2841-AF43-3C4130513213}"/>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b="0" dirty="0"/>
          </a:p>
        </p:txBody>
      </p:sp>
    </p:spTree>
    <p:extLst>
      <p:ext uri="{BB962C8B-B14F-4D97-AF65-F5344CB8AC3E}">
        <p14:creationId xmlns:p14="http://schemas.microsoft.com/office/powerpoint/2010/main" val="249591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AA152B-81AE-6349-B520-B4EB164D7090}"/>
              </a:ext>
            </a:extLst>
          </p:cNvPr>
          <p:cNvSpPr>
            <a:spLocks noGrp="1"/>
          </p:cNvSpPr>
          <p:nvPr>
            <p:ph idx="1"/>
          </p:nvPr>
        </p:nvSpPr>
        <p:spPr/>
        <p:txBody>
          <a:bodyPr/>
          <a:lstStyle/>
          <a:p>
            <a:pPr lvl="4"/>
            <a:r>
              <a:rPr lang="es-ES" b="0" dirty="0"/>
              <a:t>Se menciona que la bendición </a:t>
            </a:r>
            <a:r>
              <a:rPr lang="es-ES" b="1" u="sng" dirty="0"/>
              <a:t>fluiría</a:t>
            </a:r>
            <a:r>
              <a:rPr lang="es-ES" b="0" dirty="0"/>
              <a:t> a los gentiles al ser ratificada (Isa 55:5, </a:t>
            </a:r>
            <a:r>
              <a:rPr lang="es-ES" b="0" dirty="0" err="1"/>
              <a:t>Eze</a:t>
            </a:r>
            <a:r>
              <a:rPr lang="es-ES" b="0" dirty="0"/>
              <a:t> 36:36, 37:28)</a:t>
            </a:r>
            <a:r>
              <a:rPr lang="es-ES" sz="800" b="0" dirty="0"/>
              <a:t>       </a:t>
            </a:r>
            <a:endParaRPr lang="en-US" b="0" dirty="0"/>
          </a:p>
          <a:p>
            <a:pPr lvl="4"/>
            <a:r>
              <a:rPr lang="es-ES" b="0" dirty="0"/>
              <a:t>La </a:t>
            </a:r>
            <a:r>
              <a:rPr lang="es-ES" b="1" u="sng" dirty="0"/>
              <a:t>iglesia</a:t>
            </a:r>
            <a:r>
              <a:rPr lang="es-ES" b="0" dirty="0"/>
              <a:t> era un misterio en la era del Antiguo Testamento (Efe 3:1-13), por lo tanto, no debería sorprendernos que no se mencione a la iglesia en relación con el nuevo pacto. El Antiguo Testamento simplemente no contenía información sobre la iglesia de Jesucristo.</a:t>
            </a:r>
            <a:endParaRPr lang="en-US" b="0" dirty="0"/>
          </a:p>
        </p:txBody>
      </p:sp>
      <p:sp>
        <p:nvSpPr>
          <p:cNvPr id="3" name="Title 2">
            <a:extLst>
              <a:ext uri="{FF2B5EF4-FFF2-40B4-BE49-F238E27FC236}">
                <a16:creationId xmlns:a16="http://schemas.microsoft.com/office/drawing/2014/main" id="{3EAEB154-AC35-6A44-8055-8E3E5F4C51CE}"/>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b="0" dirty="0"/>
          </a:p>
        </p:txBody>
      </p:sp>
    </p:spTree>
    <p:extLst>
      <p:ext uri="{BB962C8B-B14F-4D97-AF65-F5344CB8AC3E}">
        <p14:creationId xmlns:p14="http://schemas.microsoft.com/office/powerpoint/2010/main" val="3590958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Israel"/>
          <p:cNvSpPr/>
          <p:nvPr/>
        </p:nvSpPr>
        <p:spPr>
          <a:xfrm>
            <a:off x="2732184" y="3907411"/>
            <a:ext cx="2646758" cy="228044"/>
          </a:xfrm>
          <a:prstGeom prst="rect">
            <a:avLst/>
          </a:prstGeom>
          <a:solidFill>
            <a:srgbClr val="DD8400"/>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rPr sz="675"/>
              <a:t>Israel</a:t>
            </a:r>
          </a:p>
        </p:txBody>
      </p:sp>
      <p:sp>
        <p:nvSpPr>
          <p:cNvPr id="263" name="Rectangle"/>
          <p:cNvSpPr/>
          <p:nvPr/>
        </p:nvSpPr>
        <p:spPr>
          <a:xfrm>
            <a:off x="5378942" y="3907411"/>
            <a:ext cx="1387381" cy="228043"/>
          </a:xfrm>
          <a:prstGeom prst="rect">
            <a:avLst/>
          </a:prstGeom>
          <a:solidFill>
            <a:srgbClr val="DD8400"/>
          </a:solidFill>
          <a:ln w="3175">
            <a:miter lim="400000"/>
          </a:ln>
        </p:spPr>
        <p:txBody>
          <a:bodyPr lIns="14288" tIns="14288" rIns="14288" bIns="14288" anchor="ctr"/>
          <a:lstStyle/>
          <a:p>
            <a:pPr algn="ctr" defTabSz="164306">
              <a:defRPr sz="900" b="1" cap="all" spc="54">
                <a:solidFill>
                  <a:srgbClr val="000000"/>
                </a:solidFill>
                <a:latin typeface="Founders Grotesk Condensed"/>
                <a:ea typeface="Founders Grotesk Condensed"/>
                <a:cs typeface="Founders Grotesk Condensed"/>
                <a:sym typeface="Founders Grotesk Condensed"/>
              </a:defRPr>
            </a:pPr>
            <a:endParaRPr sz="675"/>
          </a:p>
        </p:txBody>
      </p:sp>
      <p:sp>
        <p:nvSpPr>
          <p:cNvPr id="264" name="Iglesia"/>
          <p:cNvSpPr/>
          <p:nvPr/>
        </p:nvSpPr>
        <p:spPr>
          <a:xfrm>
            <a:off x="6793073" y="3908573"/>
            <a:ext cx="526762" cy="226881"/>
          </a:xfrm>
          <a:prstGeom prst="rect">
            <a:avLst/>
          </a:prstGeom>
          <a:solidFill>
            <a:srgbClr val="BFF823"/>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rPr sz="675"/>
              <a:t>Iglesia</a:t>
            </a:r>
          </a:p>
        </p:txBody>
      </p:sp>
      <p:sp>
        <p:nvSpPr>
          <p:cNvPr id="265" name="Rectangle"/>
          <p:cNvSpPr/>
          <p:nvPr/>
        </p:nvSpPr>
        <p:spPr>
          <a:xfrm>
            <a:off x="7488226" y="3906756"/>
            <a:ext cx="1655774" cy="228044"/>
          </a:xfrm>
          <a:prstGeom prst="rect">
            <a:avLst/>
          </a:prstGeom>
          <a:solidFill>
            <a:srgbClr val="DD8400"/>
          </a:solidFill>
          <a:ln w="3175">
            <a:miter lim="400000"/>
          </a:ln>
        </p:spPr>
        <p:txBody>
          <a:bodyPr lIns="14288" tIns="14288" rIns="14288" bIns="14288" anchor="ctr"/>
          <a:lstStyle/>
          <a:p>
            <a:pPr algn="ctr" defTabSz="164306">
              <a:defRPr sz="900" b="1" cap="all" spc="54">
                <a:solidFill>
                  <a:srgbClr val="000000"/>
                </a:solidFill>
                <a:latin typeface="Founders Grotesk Condensed"/>
                <a:ea typeface="Founders Grotesk Condensed"/>
                <a:cs typeface="Founders Grotesk Condensed"/>
                <a:sym typeface="Founders Grotesk Condensed"/>
              </a:defRPr>
            </a:pPr>
            <a:endParaRPr sz="675"/>
          </a:p>
        </p:txBody>
      </p:sp>
      <p:sp>
        <p:nvSpPr>
          <p:cNvPr id="266" name="ADAN"/>
          <p:cNvSpPr/>
          <p:nvPr/>
        </p:nvSpPr>
        <p:spPr>
          <a:xfrm>
            <a:off x="590258" y="3907412"/>
            <a:ext cx="948230" cy="145991"/>
          </a:xfrm>
          <a:prstGeom prst="rect">
            <a:avLst/>
          </a:prstGeom>
          <a:solidFill>
            <a:srgbClr val="D7FF8A"/>
          </a:solidFill>
          <a:ln w="3175">
            <a:solidFill>
              <a:srgbClr val="A1A99E"/>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rPr sz="675"/>
              <a:t>ADAN</a:t>
            </a:r>
          </a:p>
        </p:txBody>
      </p:sp>
      <p:sp>
        <p:nvSpPr>
          <p:cNvPr id="267" name="noé"/>
          <p:cNvSpPr/>
          <p:nvPr/>
        </p:nvSpPr>
        <p:spPr>
          <a:xfrm>
            <a:off x="1565450" y="3907412"/>
            <a:ext cx="777408" cy="145991"/>
          </a:xfrm>
          <a:prstGeom prst="rect">
            <a:avLst/>
          </a:prstGeom>
          <a:solidFill>
            <a:srgbClr val="3B39E4"/>
          </a:solidFill>
          <a:ln w="3175">
            <a:solidFill>
              <a:srgbClr val="A1A99E"/>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900" b="1" cap="all" spc="54">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lvl1pPr>
          </a:lstStyle>
          <a:p>
            <a:r>
              <a:rPr sz="675"/>
              <a:t>noé</a:t>
            </a:r>
          </a:p>
        </p:txBody>
      </p:sp>
      <p:sp>
        <p:nvSpPr>
          <p:cNvPr id="269" name="David"/>
          <p:cNvSpPr/>
          <p:nvPr/>
        </p:nvSpPr>
        <p:spPr>
          <a:xfrm>
            <a:off x="3528885" y="3737667"/>
            <a:ext cx="315752" cy="161719"/>
          </a:xfrm>
          <a:prstGeom prst="rect">
            <a:avLst/>
          </a:prstGeom>
          <a:solidFill>
            <a:srgbClr val="5EF7D2"/>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rPr sz="675"/>
              <a:t>David</a:t>
            </a:r>
          </a:p>
        </p:txBody>
      </p:sp>
      <p:sp>
        <p:nvSpPr>
          <p:cNvPr id="270" name="Moises"/>
          <p:cNvSpPr/>
          <p:nvPr/>
        </p:nvSpPr>
        <p:spPr>
          <a:xfrm>
            <a:off x="2976698" y="3730793"/>
            <a:ext cx="333940" cy="161719"/>
          </a:xfrm>
          <a:prstGeom prst="rect">
            <a:avLst/>
          </a:prstGeom>
          <a:solidFill>
            <a:srgbClr val="51C1FD"/>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900" b="1" cap="all" spc="54">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lvl1pPr>
          </a:lstStyle>
          <a:p>
            <a:r>
              <a:rPr sz="675"/>
              <a:t>Moises</a:t>
            </a:r>
          </a:p>
        </p:txBody>
      </p:sp>
      <p:sp>
        <p:nvSpPr>
          <p:cNvPr id="271" name="Abraham"/>
          <p:cNvSpPr/>
          <p:nvPr/>
        </p:nvSpPr>
        <p:spPr>
          <a:xfrm>
            <a:off x="2375331" y="3744540"/>
            <a:ext cx="383120" cy="147972"/>
          </a:xfrm>
          <a:prstGeom prst="rect">
            <a:avLst/>
          </a:prstGeom>
          <a:solidFill>
            <a:srgbClr val="BFF823"/>
          </a:solidFill>
          <a:ln w="3175">
            <a:solidFill>
              <a:srgbClr val="A1A99E"/>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700" b="1" cap="all" spc="42">
                <a:solidFill>
                  <a:srgbClr val="000000"/>
                </a:solidFill>
                <a:latin typeface="Founders Grotesk Condensed"/>
                <a:ea typeface="Founders Grotesk Condensed"/>
                <a:cs typeface="Founders Grotesk Condensed"/>
                <a:sym typeface="Founders Grotesk Condensed"/>
              </a:defRPr>
            </a:lvl1pPr>
          </a:lstStyle>
          <a:p>
            <a:r>
              <a:rPr sz="525"/>
              <a:t>Abraham</a:t>
            </a:r>
          </a:p>
        </p:txBody>
      </p:sp>
      <p:sp>
        <p:nvSpPr>
          <p:cNvPr id="273" name="Tribulación"/>
          <p:cNvSpPr/>
          <p:nvPr/>
        </p:nvSpPr>
        <p:spPr>
          <a:xfrm rot="16200000">
            <a:off x="5652582" y="3944534"/>
            <a:ext cx="244483" cy="127139"/>
          </a:xfrm>
          <a:prstGeom prst="rect">
            <a:avLst/>
          </a:prstGeom>
          <a:solidFill>
            <a:srgbClr val="000000"/>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800" cap="all" spc="48">
                <a:latin typeface="Founders Grotesk Condensed"/>
                <a:ea typeface="Founders Grotesk Condensed"/>
                <a:cs typeface="Founders Grotesk Condensed"/>
                <a:sym typeface="Founders Grotesk Condensed"/>
              </a:defRPr>
            </a:lvl1pPr>
          </a:lstStyle>
          <a:p>
            <a:endParaRPr sz="600" dirty="0"/>
          </a:p>
        </p:txBody>
      </p:sp>
      <p:sp>
        <p:nvSpPr>
          <p:cNvPr id="277" name="Rectangle"/>
          <p:cNvSpPr/>
          <p:nvPr/>
        </p:nvSpPr>
        <p:spPr>
          <a:xfrm>
            <a:off x="1913362" y="3030725"/>
            <a:ext cx="7230638" cy="244484"/>
          </a:xfrm>
          <a:prstGeom prst="rect">
            <a:avLst/>
          </a:prstGeom>
          <a:solidFill>
            <a:schemeClr val="accent1"/>
          </a:solidFill>
          <a:ln w="3175">
            <a:miter lim="400000"/>
          </a:ln>
        </p:spPr>
        <p:txBody>
          <a:bodyPr lIns="14288" tIns="14288" rIns="14288" bIns="14288" anchor="ct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sp>
        <p:nvSpPr>
          <p:cNvPr id="279" name="Rectangle"/>
          <p:cNvSpPr/>
          <p:nvPr/>
        </p:nvSpPr>
        <p:spPr>
          <a:xfrm>
            <a:off x="2609611" y="2780076"/>
            <a:ext cx="6534389" cy="263458"/>
          </a:xfrm>
          <a:prstGeom prst="rect">
            <a:avLst/>
          </a:prstGeom>
          <a:ln/>
        </p:spPr>
        <p:style>
          <a:lnRef idx="1">
            <a:schemeClr val="accent3"/>
          </a:lnRef>
          <a:fillRef idx="2">
            <a:schemeClr val="accent3"/>
          </a:fillRef>
          <a:effectRef idx="1">
            <a:schemeClr val="accent3"/>
          </a:effectRef>
          <a:fontRef idx="minor">
            <a:schemeClr val="dk1"/>
          </a:fontRef>
        </p:style>
        <p:txBody>
          <a:bodyPr lIns="14288" tIns="14288" rIns="14288" bIns="14288" anchor="ct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sp>
        <p:nvSpPr>
          <p:cNvPr id="281" name="Rectangle"/>
          <p:cNvSpPr/>
          <p:nvPr/>
        </p:nvSpPr>
        <p:spPr>
          <a:xfrm>
            <a:off x="3209663" y="2505217"/>
            <a:ext cx="3542730" cy="293832"/>
          </a:xfrm>
          <a:prstGeom prst="rect">
            <a:avLst/>
          </a:prstGeom>
          <a:gradFill>
            <a:gsLst>
              <a:gs pos="0">
                <a:schemeClr val="bg1">
                  <a:lumMod val="75000"/>
                </a:schemeClr>
              </a:gs>
              <a:gs pos="35000">
                <a:schemeClr val="bg1">
                  <a:lumMod val="75000"/>
                </a:schemeClr>
              </a:gs>
              <a:gs pos="99000">
                <a:schemeClr val="bg1">
                  <a:lumMod val="95000"/>
                </a:schemeClr>
              </a:gs>
            </a:gsLst>
          </a:gradFill>
          <a:ln/>
        </p:spPr>
        <p:style>
          <a:lnRef idx="1">
            <a:schemeClr val="accent2"/>
          </a:lnRef>
          <a:fillRef idx="2">
            <a:schemeClr val="accent2"/>
          </a:fillRef>
          <a:effectRef idx="1">
            <a:schemeClr val="accent2"/>
          </a:effectRef>
          <a:fontRef idx="minor">
            <a:schemeClr val="dk1"/>
          </a:fontRef>
        </p:style>
        <p:txBody>
          <a:bodyPr lIns="14288" tIns="14288" rIns="14288" bIns="14288" anchor="ct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sp>
        <p:nvSpPr>
          <p:cNvPr id="283" name="Rectangle"/>
          <p:cNvSpPr/>
          <p:nvPr/>
        </p:nvSpPr>
        <p:spPr>
          <a:xfrm>
            <a:off x="4938866" y="2038350"/>
            <a:ext cx="4205134" cy="220091"/>
          </a:xfrm>
          <a:prstGeom prst="rect">
            <a:avLst/>
          </a:prstGeom>
          <a:ln/>
        </p:spPr>
        <p:style>
          <a:lnRef idx="3">
            <a:schemeClr val="lt1"/>
          </a:lnRef>
          <a:fillRef idx="1">
            <a:schemeClr val="accent3"/>
          </a:fillRef>
          <a:effectRef idx="1">
            <a:schemeClr val="accent3"/>
          </a:effectRef>
          <a:fontRef idx="minor">
            <a:schemeClr val="lt1"/>
          </a:fontRef>
        </p:style>
        <p:txBody>
          <a:bodyPr lIns="14288" tIns="14288" rIns="14288" bIns="14288" anchor="ct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pic>
        <p:nvPicPr>
          <p:cNvPr id="284" name="cross.jpeg" descr="cross.jpeg"/>
          <p:cNvPicPr>
            <a:picLocks noChangeAspect="1"/>
          </p:cNvPicPr>
          <p:nvPr/>
        </p:nvPicPr>
        <p:blipFill>
          <a:blip r:embed="rId3"/>
          <a:srcRect l="19861" t="6050" r="21203" b="2709"/>
          <a:stretch>
            <a:fillRect/>
          </a:stretch>
        </p:blipFill>
        <p:spPr>
          <a:xfrm>
            <a:off x="6536245" y="2770281"/>
            <a:ext cx="445895" cy="690314"/>
          </a:xfrm>
          <a:custGeom>
            <a:avLst/>
            <a:gdLst/>
            <a:ahLst/>
            <a:cxnLst>
              <a:cxn ang="0">
                <a:pos x="wd2" y="hd2"/>
              </a:cxn>
              <a:cxn ang="5400000">
                <a:pos x="wd2" y="hd2"/>
              </a:cxn>
              <a:cxn ang="10800000">
                <a:pos x="wd2" y="hd2"/>
              </a:cxn>
              <a:cxn ang="16200000">
                <a:pos x="wd2" y="hd2"/>
              </a:cxn>
            </a:cxnLst>
            <a:rect l="0" t="0" r="r" b="b"/>
            <a:pathLst>
              <a:path w="21425" h="21592" extrusionOk="0">
                <a:moveTo>
                  <a:pt x="11771" y="1"/>
                </a:moveTo>
                <a:cubicBezTo>
                  <a:pt x="11408" y="-1"/>
                  <a:pt x="10945" y="1"/>
                  <a:pt x="10355" y="10"/>
                </a:cubicBezTo>
                <a:lnTo>
                  <a:pt x="7838" y="57"/>
                </a:lnTo>
                <a:cubicBezTo>
                  <a:pt x="7832" y="72"/>
                  <a:pt x="7815" y="233"/>
                  <a:pt x="7809" y="262"/>
                </a:cubicBezTo>
                <a:lnTo>
                  <a:pt x="7709" y="2096"/>
                </a:lnTo>
                <a:lnTo>
                  <a:pt x="7580" y="4135"/>
                </a:lnTo>
                <a:lnTo>
                  <a:pt x="3790" y="4172"/>
                </a:lnTo>
                <a:lnTo>
                  <a:pt x="0" y="4219"/>
                </a:lnTo>
                <a:lnTo>
                  <a:pt x="0" y="5820"/>
                </a:lnTo>
                <a:cubicBezTo>
                  <a:pt x="1" y="7254"/>
                  <a:pt x="65" y="7468"/>
                  <a:pt x="558" y="7868"/>
                </a:cubicBezTo>
                <a:cubicBezTo>
                  <a:pt x="1107" y="8315"/>
                  <a:pt x="1118" y="8318"/>
                  <a:pt x="3776" y="8297"/>
                </a:cubicBezTo>
                <a:cubicBezTo>
                  <a:pt x="5241" y="8285"/>
                  <a:pt x="6715" y="8350"/>
                  <a:pt x="7065" y="8436"/>
                </a:cubicBezTo>
                <a:lnTo>
                  <a:pt x="7709" y="8594"/>
                </a:lnTo>
                <a:lnTo>
                  <a:pt x="7709" y="14478"/>
                </a:lnTo>
                <a:cubicBezTo>
                  <a:pt x="7709" y="14776"/>
                  <a:pt x="7708" y="14905"/>
                  <a:pt x="7709" y="15177"/>
                </a:cubicBezTo>
                <a:cubicBezTo>
                  <a:pt x="7757" y="17681"/>
                  <a:pt x="7794" y="18942"/>
                  <a:pt x="7852" y="19813"/>
                </a:cubicBezTo>
                <a:cubicBezTo>
                  <a:pt x="8003" y="20992"/>
                  <a:pt x="8309" y="21275"/>
                  <a:pt x="8982" y="21452"/>
                </a:cubicBezTo>
                <a:cubicBezTo>
                  <a:pt x="9273" y="21528"/>
                  <a:pt x="10450" y="21586"/>
                  <a:pt x="11599" y="21591"/>
                </a:cubicBezTo>
                <a:cubicBezTo>
                  <a:pt x="13193" y="21599"/>
                  <a:pt x="13785" y="21547"/>
                  <a:pt x="14073" y="21359"/>
                </a:cubicBezTo>
                <a:cubicBezTo>
                  <a:pt x="14405" y="21143"/>
                  <a:pt x="14445" y="20332"/>
                  <a:pt x="14445" y="14860"/>
                </a:cubicBezTo>
                <a:cubicBezTo>
                  <a:pt x="14445" y="10031"/>
                  <a:pt x="14513" y="8586"/>
                  <a:pt x="14745" y="8492"/>
                </a:cubicBezTo>
                <a:cubicBezTo>
                  <a:pt x="14911" y="8425"/>
                  <a:pt x="16415" y="8349"/>
                  <a:pt x="18092" y="8315"/>
                </a:cubicBezTo>
                <a:cubicBezTo>
                  <a:pt x="21600" y="8243"/>
                  <a:pt x="21419" y="8339"/>
                  <a:pt x="21425" y="6546"/>
                </a:cubicBezTo>
                <a:cubicBezTo>
                  <a:pt x="21428" y="5370"/>
                  <a:pt x="21100" y="4606"/>
                  <a:pt x="20509" y="4423"/>
                </a:cubicBezTo>
                <a:cubicBezTo>
                  <a:pt x="20287" y="4355"/>
                  <a:pt x="18857" y="4265"/>
                  <a:pt x="17334" y="4219"/>
                </a:cubicBezTo>
                <a:lnTo>
                  <a:pt x="14560" y="4135"/>
                </a:lnTo>
                <a:lnTo>
                  <a:pt x="14445" y="2431"/>
                </a:lnTo>
                <a:cubicBezTo>
                  <a:pt x="14328" y="771"/>
                  <a:pt x="14307" y="725"/>
                  <a:pt x="13601" y="355"/>
                </a:cubicBezTo>
                <a:cubicBezTo>
                  <a:pt x="13095" y="90"/>
                  <a:pt x="12859" y="8"/>
                  <a:pt x="11771" y="1"/>
                </a:cubicBezTo>
                <a:close/>
              </a:path>
            </a:pathLst>
          </a:custGeom>
          <a:ln w="12700">
            <a:miter lim="400000"/>
          </a:ln>
        </p:spPr>
      </p:pic>
      <p:sp>
        <p:nvSpPr>
          <p:cNvPr id="2" name="Rounded Rectangular Callout 1">
            <a:extLst>
              <a:ext uri="{FF2B5EF4-FFF2-40B4-BE49-F238E27FC236}">
                <a16:creationId xmlns:a16="http://schemas.microsoft.com/office/drawing/2014/main" id="{0AA8D6B5-2797-5A48-9FD7-CBABCA478DEB}"/>
              </a:ext>
            </a:extLst>
          </p:cNvPr>
          <p:cNvSpPr/>
          <p:nvPr/>
        </p:nvSpPr>
        <p:spPr>
          <a:xfrm>
            <a:off x="616669" y="1255005"/>
            <a:ext cx="1878719" cy="1919598"/>
          </a:xfrm>
          <a:prstGeom prst="wedgeRoundRectCallout">
            <a:avLst>
              <a:gd name="adj1" fmla="val -50449"/>
              <a:gd name="adj2" fmla="val 887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64306">
              <a:defRPr sz="1600" b="1" cap="all" spc="96">
                <a:solidFill>
                  <a:srgbClr val="000000"/>
                </a:solidFill>
                <a:latin typeface="Founders Grotesk Condensed"/>
                <a:ea typeface="Founders Grotesk Condensed"/>
                <a:cs typeface="Founders Grotesk Condensed"/>
                <a:sym typeface="Founders Grotesk Condensed"/>
              </a:defRPr>
            </a:pPr>
            <a:r>
              <a:rPr lang="en-US" dirty="0"/>
              <a:t>PACTO </a:t>
            </a:r>
            <a:r>
              <a:rPr lang="en-US" dirty="0" err="1"/>
              <a:t>EdénicO</a:t>
            </a:r>
            <a:endParaRPr lang="en-US" dirty="0"/>
          </a:p>
          <a:p>
            <a:pPr algn="ctr" defTabSz="164306">
              <a:defRPr sz="1600" cap="all" spc="96">
                <a:solidFill>
                  <a:srgbClr val="000000"/>
                </a:solidFill>
                <a:latin typeface="Founders Grotesk Condensed"/>
                <a:ea typeface="Founders Grotesk Condensed"/>
                <a:cs typeface="Founders Grotesk Condensed"/>
                <a:sym typeface="Founders Grotesk Condensed"/>
              </a:defRPr>
            </a:pPr>
            <a:r>
              <a:rPr lang="en-US" dirty="0"/>
              <a:t>(Gen 1:28-29, 2:15-17)</a:t>
            </a:r>
          </a:p>
          <a:p>
            <a:pPr algn="ctr" defTabSz="164306">
              <a:defRPr sz="1600" cap="all" spc="96">
                <a:solidFill>
                  <a:srgbClr val="000000"/>
                </a:solidFill>
                <a:latin typeface="Founders Grotesk Condensed"/>
                <a:ea typeface="Founders Grotesk Condensed"/>
                <a:cs typeface="Founders Grotesk Condensed"/>
                <a:sym typeface="Founders Grotesk Condensed"/>
              </a:defRPr>
            </a:pPr>
            <a:r>
              <a:rPr lang="en-US" dirty="0"/>
              <a:t>Estado </a:t>
            </a:r>
            <a:r>
              <a:rPr lang="en-US" dirty="0" err="1"/>
              <a:t>previo</a:t>
            </a:r>
            <a:r>
              <a:rPr lang="en-US" dirty="0"/>
              <a:t> al </a:t>
            </a:r>
            <a:r>
              <a:rPr lang="en-US" dirty="0" err="1"/>
              <a:t>pecado</a:t>
            </a:r>
            <a:endParaRPr lang="en-US" dirty="0"/>
          </a:p>
          <a:p>
            <a:pPr algn="ctr"/>
            <a:endParaRPr lang="en-US" dirty="0"/>
          </a:p>
        </p:txBody>
      </p:sp>
      <p:sp>
        <p:nvSpPr>
          <p:cNvPr id="3" name="Rounded Rectangular Callout 2">
            <a:extLst>
              <a:ext uri="{FF2B5EF4-FFF2-40B4-BE49-F238E27FC236}">
                <a16:creationId xmlns:a16="http://schemas.microsoft.com/office/drawing/2014/main" id="{CABA522E-CB4F-9D49-8FD9-1476B2CA5C84}"/>
              </a:ext>
            </a:extLst>
          </p:cNvPr>
          <p:cNvSpPr/>
          <p:nvPr/>
        </p:nvSpPr>
        <p:spPr>
          <a:xfrm>
            <a:off x="1168796" y="920117"/>
            <a:ext cx="2630420" cy="2304147"/>
          </a:xfrm>
          <a:prstGeom prst="wedgeRoundRectCallout">
            <a:avLst>
              <a:gd name="adj1" fmla="val -33131"/>
              <a:gd name="adj2" fmla="val 793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4306">
              <a:defRPr sz="1600" b="1"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dirty="0" err="1"/>
              <a:t>Pacto</a:t>
            </a:r>
            <a:r>
              <a:rPr lang="en-US" dirty="0"/>
              <a:t> </a:t>
            </a:r>
            <a:r>
              <a:rPr lang="en-US" dirty="0" err="1"/>
              <a:t>noahico</a:t>
            </a:r>
            <a:endParaRPr lang="en-US" dirty="0"/>
          </a:p>
          <a:p>
            <a:pPr algn="ctr" defTabSz="164306">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dirty="0"/>
              <a:t>No </a:t>
            </a:r>
            <a:r>
              <a:rPr lang="en-US" dirty="0" err="1"/>
              <a:t>destruir</a:t>
            </a:r>
            <a:r>
              <a:rPr lang="en-US" dirty="0"/>
              <a:t> con </a:t>
            </a:r>
            <a:r>
              <a:rPr lang="en-US" dirty="0" err="1"/>
              <a:t>agua</a:t>
            </a:r>
            <a:endParaRPr lang="en-US" dirty="0"/>
          </a:p>
          <a:p>
            <a:pPr algn="ctr" defTabSz="164306">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dirty="0" err="1"/>
              <a:t>Señal</a:t>
            </a:r>
            <a:r>
              <a:rPr lang="en-US" dirty="0"/>
              <a:t>: arco iris</a:t>
            </a:r>
          </a:p>
          <a:p>
            <a:pPr algn="ctr" defTabSz="164306">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dirty="0" err="1"/>
              <a:t>Incondicional</a:t>
            </a:r>
            <a:endParaRPr lang="en-US" dirty="0"/>
          </a:p>
          <a:p>
            <a:pPr algn="ctr" defTabSz="164306">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dirty="0" err="1"/>
              <a:t>Eterno</a:t>
            </a:r>
            <a:endParaRPr lang="en-US" dirty="0"/>
          </a:p>
          <a:p>
            <a:pPr algn="ctr" defTabSz="164306">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dirty="0" err="1"/>
              <a:t>Gobierno</a:t>
            </a:r>
            <a:r>
              <a:rPr lang="en-US" dirty="0"/>
              <a:t> </a:t>
            </a:r>
            <a:r>
              <a:rPr lang="en-US" dirty="0" err="1"/>
              <a:t>humano</a:t>
            </a:r>
            <a:endParaRPr lang="en-US" dirty="0"/>
          </a:p>
        </p:txBody>
      </p:sp>
      <p:sp>
        <p:nvSpPr>
          <p:cNvPr id="4" name="Rounded Rectangular Callout 3">
            <a:extLst>
              <a:ext uri="{FF2B5EF4-FFF2-40B4-BE49-F238E27FC236}">
                <a16:creationId xmlns:a16="http://schemas.microsoft.com/office/drawing/2014/main" id="{60BE11BA-4CDD-BC4B-AE32-74C905DFB9CD}"/>
              </a:ext>
            </a:extLst>
          </p:cNvPr>
          <p:cNvSpPr/>
          <p:nvPr/>
        </p:nvSpPr>
        <p:spPr>
          <a:xfrm>
            <a:off x="1883070" y="99989"/>
            <a:ext cx="3197249" cy="3360606"/>
          </a:xfrm>
          <a:prstGeom prst="wedgeRoundRectCallout">
            <a:avLst>
              <a:gd name="adj1" fmla="val -25807"/>
              <a:gd name="adj2" fmla="val 58954"/>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64306">
              <a:defRPr sz="2200" b="1" cap="all" spc="132">
                <a:solidFill>
                  <a:srgbClr val="000000"/>
                </a:solidFill>
                <a:latin typeface="Founders Grotesk Condensed"/>
                <a:ea typeface="Founders Grotesk Condensed"/>
                <a:cs typeface="Founders Grotesk Condensed"/>
                <a:sym typeface="Founders Grotesk Condensed"/>
              </a:defRPr>
            </a:pPr>
            <a:r>
              <a:rPr lang="en-US" dirty="0" err="1"/>
              <a:t>Pacto</a:t>
            </a:r>
            <a:r>
              <a:rPr lang="en-US" dirty="0"/>
              <a:t> </a:t>
            </a:r>
            <a:r>
              <a:rPr lang="en-US" dirty="0" err="1"/>
              <a:t>abrahamico</a:t>
            </a:r>
            <a:endParaRPr lang="en-US" dirty="0"/>
          </a:p>
          <a:p>
            <a:pPr algn="ctr" defTabSz="164306">
              <a:defRPr sz="2200" cap="all" spc="132">
                <a:solidFill>
                  <a:srgbClr val="000000"/>
                </a:solidFill>
                <a:latin typeface="Founders Grotesk Condensed"/>
                <a:ea typeface="Founders Grotesk Condensed"/>
                <a:cs typeface="Founders Grotesk Condensed"/>
                <a:sym typeface="Founders Grotesk Condensed"/>
              </a:defRPr>
            </a:pPr>
            <a:r>
              <a:rPr lang="en-US" dirty="0" err="1"/>
              <a:t>Incondicional</a:t>
            </a:r>
            <a:endParaRPr lang="en-US" dirty="0"/>
          </a:p>
          <a:p>
            <a:pPr algn="ctr" defTabSz="164306">
              <a:defRPr sz="2200" cap="all" spc="132">
                <a:solidFill>
                  <a:srgbClr val="000000"/>
                </a:solidFill>
                <a:latin typeface="Founders Grotesk Condensed"/>
                <a:ea typeface="Founders Grotesk Condensed"/>
                <a:cs typeface="Founders Grotesk Condensed"/>
                <a:sym typeface="Founders Grotesk Condensed"/>
              </a:defRPr>
            </a:pPr>
            <a:r>
              <a:rPr lang="en-US" dirty="0" err="1"/>
              <a:t>Eterno</a:t>
            </a:r>
            <a:endParaRPr lang="en-US" dirty="0"/>
          </a:p>
          <a:p>
            <a:pPr algn="ctr" defTabSz="164306">
              <a:defRPr sz="2200" cap="all" spc="132">
                <a:solidFill>
                  <a:srgbClr val="000000"/>
                </a:solidFill>
                <a:latin typeface="Founders Grotesk Condensed"/>
                <a:ea typeface="Founders Grotesk Condensed"/>
                <a:cs typeface="Founders Grotesk Condensed"/>
                <a:sym typeface="Founders Grotesk Condensed"/>
              </a:defRPr>
            </a:pPr>
            <a:r>
              <a:rPr lang="en-US" dirty="0"/>
              <a:t>Una gran </a:t>
            </a:r>
            <a:r>
              <a:rPr lang="en-US" dirty="0" err="1"/>
              <a:t>nación</a:t>
            </a:r>
            <a:r>
              <a:rPr lang="en-US" dirty="0"/>
              <a:t> </a:t>
            </a:r>
          </a:p>
          <a:p>
            <a:pPr algn="ctr"/>
            <a:r>
              <a:rPr lang="en-US" dirty="0"/>
              <a:t>BENDICIÓN</a:t>
            </a:r>
          </a:p>
        </p:txBody>
      </p:sp>
      <p:sp>
        <p:nvSpPr>
          <p:cNvPr id="5" name="Rounded Rectangular Callout 4">
            <a:extLst>
              <a:ext uri="{FF2B5EF4-FFF2-40B4-BE49-F238E27FC236}">
                <a16:creationId xmlns:a16="http://schemas.microsoft.com/office/drawing/2014/main" id="{8E78691E-D0AE-D24C-BE96-516470D6C782}"/>
              </a:ext>
            </a:extLst>
          </p:cNvPr>
          <p:cNvSpPr/>
          <p:nvPr/>
        </p:nvSpPr>
        <p:spPr>
          <a:xfrm>
            <a:off x="2589232" y="546145"/>
            <a:ext cx="2890754" cy="2304147"/>
          </a:xfrm>
          <a:prstGeom prst="wedgeRoundRectCallout">
            <a:avLst>
              <a:gd name="adj1" fmla="val -34567"/>
              <a:gd name="adj2" fmla="val 90373"/>
              <a:gd name="adj3" fmla="val 16667"/>
            </a:avLst>
          </a:prstGeom>
          <a:gradFill flip="none" rotWithShape="1">
            <a:gsLst>
              <a:gs pos="0">
                <a:schemeClr val="bg1">
                  <a:lumMod val="65000"/>
                </a:schemeClr>
              </a:gs>
              <a:gs pos="48000">
                <a:schemeClr val="bg1">
                  <a:lumMod val="75000"/>
                </a:schemeClr>
              </a:gs>
              <a:gs pos="100000">
                <a:schemeClr val="bg1">
                  <a:lumMod val="85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164306">
              <a:defRPr sz="2000" b="1" cap="all" spc="120">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dirty="0" err="1"/>
              <a:t>Pacto</a:t>
            </a:r>
            <a:r>
              <a:rPr lang="en-US" dirty="0"/>
              <a:t> MOSAICO</a:t>
            </a:r>
          </a:p>
          <a:p>
            <a:pPr algn="ctr" defTabSz="164306">
              <a:defRPr sz="2000" cap="all" spc="120">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dirty="0" err="1"/>
              <a:t>condicional</a:t>
            </a:r>
            <a:endParaRPr lang="en-US" dirty="0"/>
          </a:p>
          <a:p>
            <a:pPr algn="ctr"/>
            <a:r>
              <a:rPr lang="en-US" dirty="0"/>
              <a:t>TEMPORAL</a:t>
            </a:r>
          </a:p>
        </p:txBody>
      </p:sp>
      <p:sp>
        <p:nvSpPr>
          <p:cNvPr id="6" name="Rounded Rectangular Callout 5">
            <a:extLst>
              <a:ext uri="{FF2B5EF4-FFF2-40B4-BE49-F238E27FC236}">
                <a16:creationId xmlns:a16="http://schemas.microsoft.com/office/drawing/2014/main" id="{217B9FEC-702C-2643-A042-153143751DFF}"/>
              </a:ext>
            </a:extLst>
          </p:cNvPr>
          <p:cNvSpPr/>
          <p:nvPr/>
        </p:nvSpPr>
        <p:spPr>
          <a:xfrm>
            <a:off x="3310638" y="360759"/>
            <a:ext cx="2068304" cy="2136433"/>
          </a:xfrm>
          <a:prstGeom prst="wedgeRoundRectCallout">
            <a:avLst>
              <a:gd name="adj1" fmla="val -51855"/>
              <a:gd name="adj2" fmla="val 101115"/>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164306">
              <a:defRPr sz="1600" b="1" cap="all" spc="96">
                <a:solidFill>
                  <a:srgbClr val="000000"/>
                </a:solidFill>
                <a:latin typeface="Founders Grotesk Condensed"/>
                <a:ea typeface="Founders Grotesk Condensed"/>
                <a:cs typeface="Founders Grotesk Condensed"/>
                <a:sym typeface="Founders Grotesk Condensed"/>
              </a:defRPr>
            </a:pPr>
            <a:r>
              <a:rPr lang="en-US" dirty="0" err="1"/>
              <a:t>Pacto</a:t>
            </a:r>
            <a:r>
              <a:rPr lang="en-US" dirty="0"/>
              <a:t> INMOBILIARIO</a:t>
            </a:r>
          </a:p>
          <a:p>
            <a:pPr algn="ctr" defTabSz="164306">
              <a:defRPr sz="1600" cap="all" spc="96">
                <a:solidFill>
                  <a:srgbClr val="000000"/>
                </a:solidFill>
                <a:latin typeface="Founders Grotesk Condensed"/>
                <a:ea typeface="Founders Grotesk Condensed"/>
                <a:cs typeface="Founders Grotesk Condensed"/>
                <a:sym typeface="Founders Grotesk Condensed"/>
              </a:defRPr>
            </a:pPr>
            <a:r>
              <a:rPr lang="en-US" dirty="0"/>
              <a:t>TIERRA PROMETIDA</a:t>
            </a:r>
          </a:p>
          <a:p>
            <a:pPr algn="ctr" defTabSz="164306">
              <a:defRPr sz="1600" cap="all" spc="96">
                <a:solidFill>
                  <a:srgbClr val="000000"/>
                </a:solidFill>
                <a:latin typeface="Founders Grotesk Condensed"/>
                <a:ea typeface="Founders Grotesk Condensed"/>
                <a:cs typeface="Founders Grotesk Condensed"/>
                <a:sym typeface="Founders Grotesk Condensed"/>
              </a:defRPr>
            </a:pPr>
            <a:r>
              <a:rPr lang="en-US" dirty="0"/>
              <a:t>EXPANSIÓ </a:t>
            </a:r>
            <a:r>
              <a:rPr lang="en-US" dirty="0" err="1"/>
              <a:t>pacto</a:t>
            </a:r>
            <a:r>
              <a:rPr lang="en-US" dirty="0"/>
              <a:t> </a:t>
            </a:r>
            <a:r>
              <a:rPr lang="en-US" dirty="0" err="1"/>
              <a:t>Abrahamico</a:t>
            </a:r>
            <a:endParaRPr lang="en-US" dirty="0"/>
          </a:p>
          <a:p>
            <a:pPr algn="ctr" defTabSz="164306">
              <a:defRPr sz="1600" cap="all" spc="96">
                <a:solidFill>
                  <a:srgbClr val="000000"/>
                </a:solidFill>
                <a:latin typeface="Founders Grotesk Condensed"/>
                <a:ea typeface="Founders Grotesk Condensed"/>
                <a:cs typeface="Founders Grotesk Condensed"/>
                <a:sym typeface="Founders Grotesk Condensed"/>
              </a:defRPr>
            </a:pPr>
            <a:r>
              <a:rPr lang="en-US" dirty="0" err="1"/>
              <a:t>Cumplimiento</a:t>
            </a:r>
            <a:r>
              <a:rPr lang="en-US" dirty="0"/>
              <a:t> </a:t>
            </a:r>
            <a:r>
              <a:rPr lang="en-US" dirty="0" err="1"/>
              <a:t>en</a:t>
            </a:r>
            <a:r>
              <a:rPr lang="en-US" dirty="0"/>
              <a:t> el </a:t>
            </a:r>
            <a:r>
              <a:rPr lang="en-US" dirty="0" err="1"/>
              <a:t>milenio</a:t>
            </a:r>
            <a:endParaRPr lang="en-US" dirty="0"/>
          </a:p>
          <a:p>
            <a:pPr algn="ctr"/>
            <a:endParaRPr lang="en-US" dirty="0"/>
          </a:p>
        </p:txBody>
      </p:sp>
      <p:sp>
        <p:nvSpPr>
          <p:cNvPr id="24" name="Rectangle">
            <a:extLst>
              <a:ext uri="{FF2B5EF4-FFF2-40B4-BE49-F238E27FC236}">
                <a16:creationId xmlns:a16="http://schemas.microsoft.com/office/drawing/2014/main" id="{F6AFD72B-62B0-624F-B5A7-1D5E55DAF65F}"/>
              </a:ext>
            </a:extLst>
          </p:cNvPr>
          <p:cNvSpPr/>
          <p:nvPr/>
        </p:nvSpPr>
        <p:spPr>
          <a:xfrm>
            <a:off x="4938866" y="2273012"/>
            <a:ext cx="4205134" cy="220091"/>
          </a:xfrm>
          <a:prstGeom prst="rect">
            <a:avLst/>
          </a:prstGeom>
          <a:solidFill>
            <a:schemeClr val="tx2">
              <a:lumMod val="40000"/>
              <a:lumOff val="60000"/>
            </a:schemeClr>
          </a:solidFill>
          <a:ln/>
        </p:spPr>
        <p:style>
          <a:lnRef idx="3">
            <a:schemeClr val="lt1"/>
          </a:lnRef>
          <a:fillRef idx="1">
            <a:schemeClr val="accent3"/>
          </a:fillRef>
          <a:effectRef idx="1">
            <a:schemeClr val="accent3"/>
          </a:effectRef>
          <a:fontRef idx="minor">
            <a:schemeClr val="lt1"/>
          </a:fontRef>
        </p:style>
        <p:txBody>
          <a:bodyPr lIns="14288" tIns="14288" rIns="14288" bIns="14288" anchor="ct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sp>
        <p:nvSpPr>
          <p:cNvPr id="22" name="Rounded Rectangular Callout 21">
            <a:extLst>
              <a:ext uri="{FF2B5EF4-FFF2-40B4-BE49-F238E27FC236}">
                <a16:creationId xmlns:a16="http://schemas.microsoft.com/office/drawing/2014/main" id="{90B96FD5-A053-0648-892B-78FDE91F5A84}"/>
              </a:ext>
            </a:extLst>
          </p:cNvPr>
          <p:cNvSpPr/>
          <p:nvPr/>
        </p:nvSpPr>
        <p:spPr>
          <a:xfrm>
            <a:off x="4055563" y="541036"/>
            <a:ext cx="2024475" cy="1971933"/>
          </a:xfrm>
          <a:prstGeom prst="wedgeRoundRectCallout">
            <a:avLst>
              <a:gd name="adj1" fmla="val -58300"/>
              <a:gd name="adj2" fmla="val 101992"/>
              <a:gd name="adj3" fmla="val 16667"/>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defTabSz="164306">
              <a:defRPr sz="1600" b="1" cap="all" spc="96">
                <a:solidFill>
                  <a:srgbClr val="000000"/>
                </a:solidFill>
                <a:latin typeface="Founders Grotesk Condensed"/>
                <a:ea typeface="Founders Grotesk Condensed"/>
                <a:cs typeface="Founders Grotesk Condensed"/>
                <a:sym typeface="Founders Grotesk Condensed"/>
              </a:defRPr>
            </a:pPr>
            <a:r>
              <a:rPr lang="en-US" dirty="0" err="1"/>
              <a:t>Pacto</a:t>
            </a:r>
            <a:r>
              <a:rPr lang="en-US" dirty="0"/>
              <a:t> </a:t>
            </a:r>
            <a:r>
              <a:rPr lang="en-US" dirty="0" err="1"/>
              <a:t>DAVíDiCO</a:t>
            </a:r>
            <a:endParaRPr lang="en-US" dirty="0"/>
          </a:p>
          <a:p>
            <a:pPr algn="ctr"/>
            <a:r>
              <a:rPr lang="en-US" dirty="0"/>
              <a:t>2 Sam 7:16</a:t>
            </a:r>
          </a:p>
          <a:p>
            <a:pPr algn="ctr"/>
            <a:r>
              <a:rPr lang="en-US" dirty="0" err="1"/>
              <a:t>Reino</a:t>
            </a:r>
            <a:r>
              <a:rPr lang="en-US" dirty="0"/>
              <a:t> </a:t>
            </a:r>
            <a:r>
              <a:rPr lang="en-US" dirty="0" err="1"/>
              <a:t>Eterno</a:t>
            </a:r>
            <a:endParaRPr lang="en-US" dirty="0"/>
          </a:p>
        </p:txBody>
      </p:sp>
      <p:sp>
        <p:nvSpPr>
          <p:cNvPr id="25" name="Rectangle">
            <a:extLst>
              <a:ext uri="{FF2B5EF4-FFF2-40B4-BE49-F238E27FC236}">
                <a16:creationId xmlns:a16="http://schemas.microsoft.com/office/drawing/2014/main" id="{A6914ABD-2AC5-1640-B44A-10B845536C2C}"/>
              </a:ext>
            </a:extLst>
          </p:cNvPr>
          <p:cNvSpPr/>
          <p:nvPr/>
        </p:nvSpPr>
        <p:spPr>
          <a:xfrm>
            <a:off x="6846062" y="1784128"/>
            <a:ext cx="2329468" cy="244484"/>
          </a:xfrm>
          <a:prstGeom prst="rect">
            <a:avLst/>
          </a:prstGeom>
          <a:solidFill>
            <a:srgbClr val="FFC000"/>
          </a:solidFill>
          <a:ln/>
        </p:spPr>
        <p:style>
          <a:lnRef idx="3">
            <a:schemeClr val="lt1"/>
          </a:lnRef>
          <a:fillRef idx="1">
            <a:schemeClr val="accent3"/>
          </a:fillRef>
          <a:effectRef idx="1">
            <a:schemeClr val="accent3"/>
          </a:effectRef>
          <a:fontRef idx="minor">
            <a:schemeClr val="lt1"/>
          </a:fontRef>
        </p:style>
        <p:txBody>
          <a:bodyPr lIns="14288" tIns="14288" rIns="14288" bIns="14288" anchor="ct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sp>
        <p:nvSpPr>
          <p:cNvPr id="23" name="Rounded Rectangular Callout 22">
            <a:extLst>
              <a:ext uri="{FF2B5EF4-FFF2-40B4-BE49-F238E27FC236}">
                <a16:creationId xmlns:a16="http://schemas.microsoft.com/office/drawing/2014/main" id="{8C92E346-C226-3C4D-90B7-929A1016BA8D}"/>
              </a:ext>
            </a:extLst>
          </p:cNvPr>
          <p:cNvSpPr/>
          <p:nvPr/>
        </p:nvSpPr>
        <p:spPr>
          <a:xfrm>
            <a:off x="4610089" y="628504"/>
            <a:ext cx="2329468" cy="1791569"/>
          </a:xfrm>
          <a:prstGeom prst="wedgeRoundRectCallout">
            <a:avLst>
              <a:gd name="adj1" fmla="val -1254"/>
              <a:gd name="adj2" fmla="val 129517"/>
              <a:gd name="adj3" fmla="val 16667"/>
            </a:avLst>
          </a:prstGeom>
          <a:solidFill>
            <a:srgbClr val="FFC000"/>
          </a:solidFill>
        </p:spPr>
        <p:style>
          <a:lnRef idx="3">
            <a:schemeClr val="lt1"/>
          </a:lnRef>
          <a:fillRef idx="1">
            <a:schemeClr val="accent3"/>
          </a:fillRef>
          <a:effectRef idx="1">
            <a:schemeClr val="accent3"/>
          </a:effectRef>
          <a:fontRef idx="minor">
            <a:schemeClr val="lt1"/>
          </a:fontRef>
        </p:style>
        <p:txBody>
          <a:bodyPr rtlCol="0" anchor="ctr"/>
          <a:lstStyle/>
          <a:p>
            <a:pPr algn="ctr" defTabSz="164306">
              <a:defRPr sz="1600" b="1" cap="all" spc="96">
                <a:solidFill>
                  <a:srgbClr val="000000"/>
                </a:solidFill>
                <a:latin typeface="Founders Grotesk Condensed"/>
                <a:ea typeface="Founders Grotesk Condensed"/>
                <a:cs typeface="Founders Grotesk Condensed"/>
                <a:sym typeface="Founders Grotesk Condensed"/>
              </a:defRPr>
            </a:pPr>
            <a:r>
              <a:rPr lang="en-US" dirty="0"/>
              <a:t>Nuevo </a:t>
            </a:r>
            <a:r>
              <a:rPr lang="en-US" dirty="0" err="1"/>
              <a:t>Pacto</a:t>
            </a:r>
            <a:endParaRPr lang="en-US" dirty="0"/>
          </a:p>
          <a:p>
            <a:pPr algn="ctr" defTabSz="164306">
              <a:defRPr sz="1600" b="1" cap="all" spc="96">
                <a:solidFill>
                  <a:srgbClr val="000000"/>
                </a:solidFill>
                <a:latin typeface="Founders Grotesk Condensed"/>
                <a:ea typeface="Founders Grotesk Condensed"/>
                <a:cs typeface="Founders Grotesk Condensed"/>
                <a:sym typeface="Founders Grotesk Condensed"/>
              </a:defRPr>
            </a:pPr>
            <a:r>
              <a:rPr lang="en-US" dirty="0">
                <a:latin typeface="+mj-lt"/>
              </a:rPr>
              <a:t>“</a:t>
            </a:r>
            <a:r>
              <a:rPr lang="en-US" dirty="0" err="1">
                <a:latin typeface="+mj-lt"/>
              </a:rPr>
              <a:t>Bendición</a:t>
            </a:r>
            <a:r>
              <a:rPr lang="en-US" dirty="0">
                <a:latin typeface="+mj-lt"/>
              </a:rPr>
              <a:t>”</a:t>
            </a:r>
          </a:p>
          <a:p>
            <a:pPr algn="ctr" defTabSz="164306">
              <a:defRPr sz="1600" b="1" cap="all" spc="96">
                <a:solidFill>
                  <a:srgbClr val="000000"/>
                </a:solidFill>
                <a:latin typeface="Founders Grotesk Condensed"/>
                <a:ea typeface="Founders Grotesk Condensed"/>
                <a:cs typeface="Founders Grotesk Condensed"/>
                <a:sym typeface="Founders Grotesk Condensed"/>
              </a:defRPr>
            </a:pPr>
            <a:r>
              <a:rPr lang="en-US" dirty="0" err="1">
                <a:latin typeface="+mj-lt"/>
              </a:rPr>
              <a:t>Jeremías</a:t>
            </a:r>
            <a:r>
              <a:rPr lang="en-US" dirty="0">
                <a:latin typeface="+mj-lt"/>
              </a:rPr>
              <a:t> 31:31-34</a:t>
            </a:r>
          </a:p>
          <a:p>
            <a:pPr algn="ctr" defTabSz="164306">
              <a:defRPr sz="1600" b="1" cap="all" spc="96">
                <a:solidFill>
                  <a:srgbClr val="000000"/>
                </a:solidFill>
                <a:latin typeface="Founders Grotesk Condensed"/>
                <a:ea typeface="Founders Grotesk Condensed"/>
                <a:cs typeface="Founders Grotesk Condensed"/>
                <a:sym typeface="Founders Grotesk Condensed"/>
              </a:defRPr>
            </a:pPr>
            <a:r>
              <a:rPr lang="en-US" dirty="0">
                <a:latin typeface="+mj-lt"/>
              </a:rPr>
              <a:t>Israel es </a:t>
            </a:r>
            <a:r>
              <a:rPr lang="en-US" dirty="0" err="1">
                <a:latin typeface="+mj-lt"/>
              </a:rPr>
              <a:t>bendecido</a:t>
            </a:r>
            <a:endParaRPr lang="en-US" dirty="0">
              <a:latin typeface="+mj-lt"/>
            </a:endParaRPr>
          </a:p>
          <a:p>
            <a:pPr algn="ctr" defTabSz="164306">
              <a:defRPr sz="1600" b="1" cap="all" spc="96">
                <a:solidFill>
                  <a:srgbClr val="000000"/>
                </a:solidFill>
                <a:latin typeface="Founders Grotesk Condensed"/>
                <a:ea typeface="Founders Grotesk Condensed"/>
                <a:cs typeface="Founders Grotesk Condensed"/>
                <a:sym typeface="Founders Grotesk Condensed"/>
              </a:defRPr>
            </a:pPr>
            <a:endParaRPr lang="en-US" dirty="0"/>
          </a:p>
          <a:p>
            <a:pPr algn="ctr"/>
            <a:endParaRPr lang="en-US" dirty="0"/>
          </a:p>
        </p:txBody>
      </p:sp>
      <p:sp>
        <p:nvSpPr>
          <p:cNvPr id="26" name="Tribulación">
            <a:extLst>
              <a:ext uri="{FF2B5EF4-FFF2-40B4-BE49-F238E27FC236}">
                <a16:creationId xmlns:a16="http://schemas.microsoft.com/office/drawing/2014/main" id="{A4E315DC-FD24-A54A-8406-F9EF9A15603D}"/>
              </a:ext>
            </a:extLst>
          </p:cNvPr>
          <p:cNvSpPr/>
          <p:nvPr/>
        </p:nvSpPr>
        <p:spPr>
          <a:xfrm rot="16200000">
            <a:off x="7281686" y="3955045"/>
            <a:ext cx="244483" cy="127139"/>
          </a:xfrm>
          <a:prstGeom prst="rect">
            <a:avLst/>
          </a:prstGeom>
          <a:solidFill>
            <a:srgbClr val="000000"/>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800" cap="all" spc="48">
                <a:latin typeface="Founders Grotesk Condensed"/>
                <a:ea typeface="Founders Grotesk Condensed"/>
                <a:cs typeface="Founders Grotesk Condensed"/>
                <a:sym typeface="Founders Grotesk Condensed"/>
              </a:defRPr>
            </a:lvl1pPr>
          </a:lstStyle>
          <a:p>
            <a:r>
              <a:rPr sz="600" dirty="0" err="1"/>
              <a:t>Tribulación</a:t>
            </a:r>
            <a:endParaRPr sz="600" dirty="0"/>
          </a:p>
        </p:txBody>
      </p:sp>
    </p:spTree>
    <p:extLst>
      <p:ext uri="{BB962C8B-B14F-4D97-AF65-F5344CB8AC3E}">
        <p14:creationId xmlns:p14="http://schemas.microsoft.com/office/powerpoint/2010/main" val="680335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500">
        <p:wipe dir="l"/>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77"/>
                                        </p:tgtEl>
                                        <p:attrNameLst>
                                          <p:attrName>style.visibility</p:attrName>
                                        </p:attrNameLst>
                                      </p:cBhvr>
                                      <p:to>
                                        <p:strVal val="visible"/>
                                      </p:to>
                                    </p:set>
                                    <p:animEffect transition="in" filter="wipe(left)">
                                      <p:cBhvr>
                                        <p:cTn id="20" dur="500"/>
                                        <p:tgtEl>
                                          <p:spTgt spid="277"/>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279"/>
                                        </p:tgtEl>
                                        <p:attrNameLst>
                                          <p:attrName>style.visibility</p:attrName>
                                        </p:attrNameLst>
                                      </p:cBhvr>
                                      <p:to>
                                        <p:strVal val="visible"/>
                                      </p:to>
                                    </p:set>
                                    <p:animEffect transition="in" filter="wipe(left)">
                                      <p:cBhvr>
                                        <p:cTn id="31" dur="500"/>
                                        <p:tgtEl>
                                          <p:spTgt spid="27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281"/>
                                        </p:tgtEl>
                                        <p:attrNameLst>
                                          <p:attrName>style.visibility</p:attrName>
                                        </p:attrNameLst>
                                      </p:cBhvr>
                                      <p:to>
                                        <p:strVal val="visible"/>
                                      </p:to>
                                    </p:set>
                                    <p:animEffect transition="in" filter="wipe(left)">
                                      <p:cBhvr>
                                        <p:cTn id="42" dur="500"/>
                                        <p:tgtEl>
                                          <p:spTgt spid="281"/>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283"/>
                                        </p:tgtEl>
                                        <p:attrNameLst>
                                          <p:attrName>style.visibility</p:attrName>
                                        </p:attrNameLst>
                                      </p:cBhvr>
                                      <p:to>
                                        <p:strVal val="visible"/>
                                      </p:to>
                                    </p:set>
                                    <p:animEffect transition="in" filter="wipe(left)">
                                      <p:cBhvr>
                                        <p:cTn id="53" dur="500"/>
                                        <p:tgtEl>
                                          <p:spTgt spid="283"/>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1000"/>
                                        <p:tgtEl>
                                          <p:spTgt spid="22"/>
                                        </p:tgtEl>
                                      </p:cBhvr>
                                    </p:animEffect>
                                    <p:anim calcmode="lin" valueType="num">
                                      <p:cBhvr>
                                        <p:cTn id="59" dur="1000" fill="hold"/>
                                        <p:tgtEl>
                                          <p:spTgt spid="22"/>
                                        </p:tgtEl>
                                        <p:attrNameLst>
                                          <p:attrName>ppt_x</p:attrName>
                                        </p:attrNameLst>
                                      </p:cBhvr>
                                      <p:tavLst>
                                        <p:tav tm="0">
                                          <p:val>
                                            <p:strVal val="#ppt_x"/>
                                          </p:val>
                                        </p:tav>
                                        <p:tav tm="100000">
                                          <p:val>
                                            <p:strVal val="#ppt_x"/>
                                          </p:val>
                                        </p:tav>
                                      </p:tavLst>
                                    </p:anim>
                                    <p:anim calcmode="lin" valueType="num">
                                      <p:cBhvr>
                                        <p:cTn id="60" dur="1000" fill="hold"/>
                                        <p:tgtEl>
                                          <p:spTgt spid="22"/>
                                        </p:tgtEl>
                                        <p:attrNameLst>
                                          <p:attrName>ppt_y</p:attrName>
                                        </p:attrNameLst>
                                      </p:cBhvr>
                                      <p:tavLst>
                                        <p:tav tm="0">
                                          <p:val>
                                            <p:strVal val="#ppt_y+.1"/>
                                          </p:val>
                                        </p:tav>
                                        <p:tav tm="100000">
                                          <p:val>
                                            <p:strVal val="#ppt_y"/>
                                          </p:val>
                                        </p:tav>
                                      </p:tavLst>
                                    </p:anim>
                                  </p:childTnLst>
                                </p:cTn>
                              </p:par>
                            </p:childTnLst>
                          </p:cTn>
                        </p:par>
                        <p:par>
                          <p:cTn id="61" fill="hold">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wipe(left)">
                                      <p:cBhvr>
                                        <p:cTn id="64" dur="500"/>
                                        <p:tgtEl>
                                          <p:spTgt spid="24"/>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1000"/>
                                        <p:tgtEl>
                                          <p:spTgt spid="23"/>
                                        </p:tgtEl>
                                      </p:cBhvr>
                                    </p:animEffect>
                                    <p:anim calcmode="lin" valueType="num">
                                      <p:cBhvr>
                                        <p:cTn id="70" dur="1000" fill="hold"/>
                                        <p:tgtEl>
                                          <p:spTgt spid="23"/>
                                        </p:tgtEl>
                                        <p:attrNameLst>
                                          <p:attrName>ppt_x</p:attrName>
                                        </p:attrNameLst>
                                      </p:cBhvr>
                                      <p:tavLst>
                                        <p:tav tm="0">
                                          <p:val>
                                            <p:strVal val="#ppt_x"/>
                                          </p:val>
                                        </p:tav>
                                        <p:tav tm="100000">
                                          <p:val>
                                            <p:strVal val="#ppt_x"/>
                                          </p:val>
                                        </p:tav>
                                      </p:tavLst>
                                    </p:anim>
                                    <p:anim calcmode="lin" valueType="num">
                                      <p:cBhvr>
                                        <p:cTn id="71" dur="1000" fill="hold"/>
                                        <p:tgtEl>
                                          <p:spTgt spid="23"/>
                                        </p:tgtEl>
                                        <p:attrNameLst>
                                          <p:attrName>ppt_y</p:attrName>
                                        </p:attrNameLst>
                                      </p:cBhvr>
                                      <p:tavLst>
                                        <p:tav tm="0">
                                          <p:val>
                                            <p:strVal val="#ppt_y+.1"/>
                                          </p:val>
                                        </p:tav>
                                        <p:tav tm="100000">
                                          <p:val>
                                            <p:strVal val="#ppt_y"/>
                                          </p:val>
                                        </p:tav>
                                      </p:tavLst>
                                    </p:anim>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left)">
                                      <p:cBhvr>
                                        <p:cTn id="7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9" grpId="0" animBg="1"/>
      <p:bldP spid="281" grpId="0" animBg="1"/>
      <p:bldP spid="283" grpId="0" animBg="1"/>
      <p:bldP spid="2" grpId="0" animBg="1"/>
      <p:bldP spid="3" grpId="0" animBg="1"/>
      <p:bldP spid="4" grpId="0" animBg="1"/>
      <p:bldP spid="5" grpId="0" animBg="1"/>
      <p:bldP spid="6" grpId="0" animBg="1"/>
      <p:bldP spid="24" grpId="0" animBg="1"/>
      <p:bldP spid="22" grpId="0" animBg="1"/>
      <p:bldP spid="25" grpId="0" animBg="1"/>
      <p:bldP spid="2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2A1C78-1DEB-714A-B566-991EA59B1238}"/>
              </a:ext>
            </a:extLst>
          </p:cNvPr>
          <p:cNvSpPr>
            <a:spLocks noGrp="1"/>
          </p:cNvSpPr>
          <p:nvPr>
            <p:ph idx="1"/>
          </p:nvPr>
        </p:nvSpPr>
        <p:spPr/>
        <p:txBody>
          <a:bodyPr>
            <a:normAutofit/>
          </a:bodyPr>
          <a:lstStyle/>
          <a:p>
            <a:pPr marL="1757363" lvl="4" indent="-385763">
              <a:buFont typeface="+mj-lt"/>
              <a:buAutoNum type="arabicParenR" startAt="3"/>
            </a:pPr>
            <a:r>
              <a:rPr lang="es-ES" b="0" dirty="0"/>
              <a:t>¿Cuáles son algunas de las bendiciones que la </a:t>
            </a:r>
            <a:r>
              <a:rPr lang="es-ES" b="1" u="sng" dirty="0"/>
              <a:t>iglesia</a:t>
            </a:r>
            <a:r>
              <a:rPr lang="es-ES" b="0" dirty="0"/>
              <a:t> recibe del nuevo pacto?</a:t>
            </a:r>
            <a:r>
              <a:rPr lang="es-ES" sz="800" b="0" dirty="0"/>
              <a:t>       </a:t>
            </a:r>
            <a:endParaRPr lang="en-US" b="0" dirty="0"/>
          </a:p>
          <a:p>
            <a:pPr lvl="5"/>
            <a:r>
              <a:rPr lang="es-ES" b="0" dirty="0"/>
              <a:t>La iglesia se ha convertido en </a:t>
            </a:r>
            <a:r>
              <a:rPr lang="es-ES" b="1" u="sng" dirty="0"/>
              <a:t>siervo</a:t>
            </a:r>
            <a:r>
              <a:rPr lang="es-ES" b="0" dirty="0"/>
              <a:t> del nuevo pacto. 2 Corintios 3:6 dice, “</a:t>
            </a:r>
            <a:r>
              <a:rPr lang="es-ES" b="0" i="1" dirty="0"/>
              <a:t>el cual asimismo nos hizo ministros competentes de un nuevo pacto, no de la letra, sino del espíritu; porque la letra mata, mas el espíritu vivifica</a:t>
            </a:r>
            <a:r>
              <a:rPr lang="es-ES" b="0" dirty="0"/>
              <a:t>."</a:t>
            </a:r>
            <a:r>
              <a:rPr lang="es-ES" sz="800" b="0" dirty="0"/>
              <a:t>  </a:t>
            </a:r>
          </a:p>
        </p:txBody>
      </p:sp>
      <p:sp>
        <p:nvSpPr>
          <p:cNvPr id="3" name="Title 2">
            <a:extLst>
              <a:ext uri="{FF2B5EF4-FFF2-40B4-BE49-F238E27FC236}">
                <a16:creationId xmlns:a16="http://schemas.microsoft.com/office/drawing/2014/main" id="{52E0AA56-A24F-0748-9FBE-1C7ACE5D5C5A}"/>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b="0" dirty="0"/>
          </a:p>
        </p:txBody>
      </p:sp>
    </p:spTree>
    <p:extLst>
      <p:ext uri="{BB962C8B-B14F-4D97-AF65-F5344CB8AC3E}">
        <p14:creationId xmlns:p14="http://schemas.microsoft.com/office/powerpoint/2010/main" val="2321616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5817C8-1883-C544-9D77-345865B5365A}"/>
              </a:ext>
            </a:extLst>
          </p:cNvPr>
          <p:cNvSpPr>
            <a:spLocks noGrp="1"/>
          </p:cNvSpPr>
          <p:nvPr>
            <p:ph idx="1"/>
          </p:nvPr>
        </p:nvSpPr>
        <p:spPr/>
        <p:txBody>
          <a:bodyPr/>
          <a:lstStyle/>
          <a:p>
            <a:pPr marL="2100263" lvl="5" indent="-385763">
              <a:buFont typeface="+mj-lt"/>
              <a:buAutoNum type="alphaLcPeriod" startAt="2"/>
            </a:pPr>
            <a:r>
              <a:rPr lang="es-ES" b="0" dirty="0"/>
              <a:t>El perdón de los </a:t>
            </a:r>
            <a:r>
              <a:rPr lang="es-ES" b="1" u="sng" dirty="0"/>
              <a:t>pecados</a:t>
            </a:r>
            <a:r>
              <a:rPr lang="es-ES" sz="800" b="0" dirty="0"/>
              <a:t>     </a:t>
            </a:r>
            <a:endParaRPr lang="en-US" b="0" dirty="0"/>
          </a:p>
          <a:p>
            <a:pPr lvl="5">
              <a:buAutoNum type="alphaLcPeriod" startAt="2"/>
            </a:pPr>
            <a:r>
              <a:rPr lang="en-US" b="0" dirty="0"/>
              <a:t>El </a:t>
            </a:r>
            <a:r>
              <a:rPr lang="en-US" b="0" dirty="0" err="1"/>
              <a:t>Espíritu</a:t>
            </a:r>
            <a:r>
              <a:rPr lang="en-US" b="0" dirty="0"/>
              <a:t> Santo</a:t>
            </a:r>
            <a:r>
              <a:rPr lang="en-US" sz="800" b="0" dirty="0"/>
              <a:t>     </a:t>
            </a:r>
            <a:endParaRPr lang="en-US" b="0" dirty="0"/>
          </a:p>
          <a:p>
            <a:pPr lvl="6">
              <a:buFont typeface="+mj-lt"/>
              <a:buAutoNum type="arabicParenR"/>
            </a:pPr>
            <a:r>
              <a:rPr lang="es-ES" b="0" dirty="0"/>
              <a:t>Nos </a:t>
            </a:r>
            <a:r>
              <a:rPr lang="es-ES" b="1" u="sng" dirty="0"/>
              <a:t>santifica</a:t>
            </a:r>
            <a:r>
              <a:rPr lang="es-ES" b="0" dirty="0"/>
              <a:t>,</a:t>
            </a:r>
            <a:r>
              <a:rPr lang="es-ES" sz="800" b="0" dirty="0"/>
              <a:t>    </a:t>
            </a:r>
            <a:endParaRPr lang="en-US" sz="2400" b="0" dirty="0"/>
          </a:p>
          <a:p>
            <a:pPr lvl="6">
              <a:buAutoNum type="arabicParenR"/>
            </a:pPr>
            <a:r>
              <a:rPr lang="es-ES" b="0" dirty="0"/>
              <a:t>Nos </a:t>
            </a:r>
            <a:r>
              <a:rPr lang="es-ES" b="1" u="sng" dirty="0"/>
              <a:t>instruye</a:t>
            </a:r>
            <a:r>
              <a:rPr lang="es-ES" b="0" dirty="0"/>
              <a:t>,</a:t>
            </a:r>
            <a:r>
              <a:rPr lang="es-ES" sz="800" b="0" dirty="0"/>
              <a:t>  </a:t>
            </a:r>
            <a:endParaRPr lang="en-US" b="0" dirty="0"/>
          </a:p>
          <a:p>
            <a:pPr lvl="6">
              <a:buAutoNum type="arabicParenR"/>
            </a:pPr>
            <a:r>
              <a:rPr lang="es-ES" b="0" dirty="0"/>
              <a:t>Nos </a:t>
            </a:r>
            <a:r>
              <a:rPr lang="es-ES" b="1" u="sng" dirty="0"/>
              <a:t>faculta</a:t>
            </a:r>
            <a:r>
              <a:rPr lang="es-ES" b="0" dirty="0"/>
              <a:t> para el servicio,</a:t>
            </a:r>
            <a:endParaRPr lang="en-US" b="0" dirty="0"/>
          </a:p>
          <a:p>
            <a:pPr lvl="6">
              <a:buAutoNum type="arabicParenR"/>
            </a:pPr>
            <a:r>
              <a:rPr lang="es-ES" b="0" dirty="0"/>
              <a:t>Nos sella hasta el </a:t>
            </a:r>
            <a:r>
              <a:rPr lang="es-ES" b="1" u="sng" dirty="0"/>
              <a:t>día</a:t>
            </a:r>
            <a:r>
              <a:rPr lang="es-ES" b="0" dirty="0"/>
              <a:t> de la redención</a:t>
            </a:r>
            <a:endParaRPr lang="en-US" b="0" dirty="0"/>
          </a:p>
        </p:txBody>
      </p:sp>
      <p:sp>
        <p:nvSpPr>
          <p:cNvPr id="3" name="Title 2">
            <a:extLst>
              <a:ext uri="{FF2B5EF4-FFF2-40B4-BE49-F238E27FC236}">
                <a16:creationId xmlns:a16="http://schemas.microsoft.com/office/drawing/2014/main" id="{3DA62E23-A102-3A45-AB50-3019C40B434B}"/>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b="0" dirty="0"/>
          </a:p>
        </p:txBody>
      </p:sp>
    </p:spTree>
    <p:extLst>
      <p:ext uri="{BB962C8B-B14F-4D97-AF65-F5344CB8AC3E}">
        <p14:creationId xmlns:p14="http://schemas.microsoft.com/office/powerpoint/2010/main" val="4157924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6">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8">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8655"/>
            <a:ext cx="541782" cy="3803332"/>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3342A14A-703E-B14E-966A-A52DBC58E4C9}"/>
              </a:ext>
            </a:extLst>
          </p:cNvPr>
          <p:cNvGraphicFramePr>
            <a:graphicFrameLocks noGrp="1"/>
          </p:cNvGraphicFramePr>
          <p:nvPr>
            <p:extLst>
              <p:ext uri="{D42A27DB-BD31-4B8C-83A1-F6EECF244321}">
                <p14:modId xmlns:p14="http://schemas.microsoft.com/office/powerpoint/2010/main" val="2783655804"/>
              </p:ext>
            </p:extLst>
          </p:nvPr>
        </p:nvGraphicFramePr>
        <p:xfrm>
          <a:off x="695143" y="285750"/>
          <a:ext cx="7753484" cy="4403320"/>
        </p:xfrm>
        <a:graphic>
          <a:graphicData uri="http://schemas.openxmlformats.org/drawingml/2006/table">
            <a:tbl>
              <a:tblPr firstRow="1" firstCol="1" bandRow="1">
                <a:tableStyleId>{8EC20E35-A176-4012-BC5E-935CFFF8708E}</a:tableStyleId>
              </a:tblPr>
              <a:tblGrid>
                <a:gridCol w="1334744">
                  <a:extLst>
                    <a:ext uri="{9D8B030D-6E8A-4147-A177-3AD203B41FA5}">
                      <a16:colId xmlns:a16="http://schemas.microsoft.com/office/drawing/2014/main" val="1741247457"/>
                    </a:ext>
                  </a:extLst>
                </a:gridCol>
                <a:gridCol w="3028112">
                  <a:extLst>
                    <a:ext uri="{9D8B030D-6E8A-4147-A177-3AD203B41FA5}">
                      <a16:colId xmlns:a16="http://schemas.microsoft.com/office/drawing/2014/main" val="1178279457"/>
                    </a:ext>
                  </a:extLst>
                </a:gridCol>
                <a:gridCol w="3390628">
                  <a:extLst>
                    <a:ext uri="{9D8B030D-6E8A-4147-A177-3AD203B41FA5}">
                      <a16:colId xmlns:a16="http://schemas.microsoft.com/office/drawing/2014/main" val="463742176"/>
                    </a:ext>
                  </a:extLst>
                </a:gridCol>
              </a:tblGrid>
              <a:tr h="330604">
                <a:tc>
                  <a:txBody>
                    <a:bodyPr/>
                    <a:lstStyle/>
                    <a:p>
                      <a:pPr marL="0" marR="0">
                        <a:spcBef>
                          <a:spcPts val="0"/>
                        </a:spcBef>
                        <a:spcAft>
                          <a:spcPts val="0"/>
                        </a:spcAft>
                      </a:pPr>
                      <a:r>
                        <a:rPr lang="es-ES" sz="1800">
                          <a:effectLst/>
                        </a:rPr>
                        <a:t> </a:t>
                      </a:r>
                      <a:endParaRPr lang="en-US" sz="1800">
                        <a:effectLst/>
                        <a:latin typeface="Times New Roman" panose="02020603050405020304" pitchFamily="18" charset="0"/>
                        <a:ea typeface="Times New Roman" panose="02020603050405020304" pitchFamily="18" charset="0"/>
                      </a:endParaRPr>
                    </a:p>
                  </a:txBody>
                  <a:tcPr marL="105106" marR="105106" marT="0" marB="0"/>
                </a:tc>
                <a:tc>
                  <a:txBody>
                    <a:bodyPr/>
                    <a:lstStyle/>
                    <a:p>
                      <a:pPr marL="0" marR="0" algn="ctr">
                        <a:spcBef>
                          <a:spcPts val="0"/>
                        </a:spcBef>
                        <a:spcAft>
                          <a:spcPts val="0"/>
                        </a:spcAft>
                      </a:pPr>
                      <a:r>
                        <a:rPr lang="en-US" sz="1800">
                          <a:effectLst/>
                        </a:rPr>
                        <a:t>Israel</a:t>
                      </a:r>
                      <a:endParaRPr lang="en-US" sz="1800">
                        <a:effectLst/>
                        <a:latin typeface="Times New Roman" panose="02020603050405020304" pitchFamily="18" charset="0"/>
                        <a:ea typeface="Times New Roman" panose="02020603050405020304" pitchFamily="18" charset="0"/>
                      </a:endParaRPr>
                    </a:p>
                  </a:txBody>
                  <a:tcPr marL="105106" marR="105106" marT="0" marB="0"/>
                </a:tc>
                <a:tc>
                  <a:txBody>
                    <a:bodyPr/>
                    <a:lstStyle/>
                    <a:p>
                      <a:pPr marL="0" marR="0" algn="ctr">
                        <a:spcBef>
                          <a:spcPts val="0"/>
                        </a:spcBef>
                        <a:spcAft>
                          <a:spcPts val="0"/>
                        </a:spcAft>
                      </a:pPr>
                      <a:r>
                        <a:rPr lang="en-US" sz="1800">
                          <a:effectLst/>
                        </a:rPr>
                        <a:t>Iglesia</a:t>
                      </a:r>
                      <a:endParaRPr lang="en-US" sz="1800">
                        <a:effectLst/>
                        <a:latin typeface="Times New Roman" panose="02020603050405020304" pitchFamily="18" charset="0"/>
                        <a:ea typeface="Times New Roman" panose="02020603050405020304" pitchFamily="18" charset="0"/>
                      </a:endParaRPr>
                    </a:p>
                  </a:txBody>
                  <a:tcPr marL="105106" marR="105106" marT="0" marB="0"/>
                </a:tc>
                <a:extLst>
                  <a:ext uri="{0D108BD9-81ED-4DB2-BD59-A6C34878D82A}">
                    <a16:rowId xmlns:a16="http://schemas.microsoft.com/office/drawing/2014/main" val="2406808556"/>
                  </a:ext>
                </a:extLst>
              </a:tr>
              <a:tr h="330604">
                <a:tc>
                  <a:txBody>
                    <a:bodyPr/>
                    <a:lstStyle/>
                    <a:p>
                      <a:pPr marL="0" marR="0">
                        <a:spcBef>
                          <a:spcPts val="0"/>
                        </a:spcBef>
                        <a:spcAft>
                          <a:spcPts val="0"/>
                        </a:spcAft>
                      </a:pPr>
                      <a:r>
                        <a:rPr lang="en-US" sz="1800">
                          <a:effectLst/>
                        </a:rPr>
                        <a:t>Similitudes</a:t>
                      </a:r>
                      <a:endParaRPr lang="en-US" sz="1800">
                        <a:effectLst/>
                        <a:latin typeface="Times New Roman" panose="02020603050405020304" pitchFamily="18" charset="0"/>
                        <a:ea typeface="Times New Roman" panose="02020603050405020304" pitchFamily="18" charset="0"/>
                      </a:endParaRPr>
                    </a:p>
                  </a:txBody>
                  <a:tcPr marL="105106" marR="105106" marT="0" marB="0"/>
                </a:tc>
                <a:tc gridSpan="2">
                  <a:txBody>
                    <a:bodyPr/>
                    <a:lstStyle/>
                    <a:p>
                      <a:pPr marL="0" marR="0">
                        <a:spcBef>
                          <a:spcPts val="0"/>
                        </a:spcBef>
                        <a:spcAft>
                          <a:spcPts val="0"/>
                        </a:spcAft>
                      </a:pPr>
                      <a:r>
                        <a:rPr lang="en-US" sz="1800">
                          <a:effectLst/>
                        </a:rPr>
                        <a:t> </a:t>
                      </a:r>
                      <a:endParaRPr lang="en-US" sz="1800">
                        <a:effectLst/>
                        <a:latin typeface="Times New Roman" panose="02020603050405020304" pitchFamily="18" charset="0"/>
                        <a:ea typeface="Times New Roman" panose="02020603050405020304" pitchFamily="18" charset="0"/>
                      </a:endParaRPr>
                    </a:p>
                  </a:txBody>
                  <a:tcPr marL="105106" marR="105106" marT="0" marB="0"/>
                </a:tc>
                <a:tc hMerge="1">
                  <a:txBody>
                    <a:bodyPr/>
                    <a:lstStyle/>
                    <a:p>
                      <a:endParaRPr lang="en-US"/>
                    </a:p>
                  </a:txBody>
                  <a:tcPr/>
                </a:tc>
                <a:extLst>
                  <a:ext uri="{0D108BD9-81ED-4DB2-BD59-A6C34878D82A}">
                    <a16:rowId xmlns:a16="http://schemas.microsoft.com/office/drawing/2014/main" val="3413500464"/>
                  </a:ext>
                </a:extLst>
              </a:tr>
              <a:tr h="330604">
                <a:tc>
                  <a:txBody>
                    <a:bodyPr/>
                    <a:lstStyle/>
                    <a:p>
                      <a:pPr marL="0" marR="0">
                        <a:spcBef>
                          <a:spcPts val="0"/>
                        </a:spcBef>
                        <a:spcAft>
                          <a:spcPts val="0"/>
                        </a:spcAft>
                      </a:pPr>
                      <a:r>
                        <a:rPr lang="en-US" sz="1800" b="0">
                          <a:effectLst/>
                        </a:rPr>
                        <a:t>Dios</a:t>
                      </a:r>
                      <a:endParaRPr lang="en-US" sz="1800" b="0">
                        <a:effectLst/>
                        <a:latin typeface="Times New Roman" panose="02020603050405020304" pitchFamily="18" charset="0"/>
                        <a:ea typeface="Times New Roman" panose="02020603050405020304" pitchFamily="18" charset="0"/>
                      </a:endParaRPr>
                    </a:p>
                  </a:txBody>
                  <a:tcPr marL="105106" marR="105106" marT="0" marB="0"/>
                </a:tc>
                <a:tc gridSpan="2">
                  <a:txBody>
                    <a:bodyPr/>
                    <a:lstStyle/>
                    <a:p>
                      <a:pPr marL="0" marR="0" algn="ctr">
                        <a:spcBef>
                          <a:spcPts val="0"/>
                        </a:spcBef>
                        <a:spcAft>
                          <a:spcPts val="0"/>
                        </a:spcAft>
                      </a:pPr>
                      <a:r>
                        <a:rPr lang="en-US" sz="1800">
                          <a:effectLst/>
                        </a:rPr>
                        <a:t>Yahweh</a:t>
                      </a:r>
                      <a:endParaRPr lang="en-US" sz="1800">
                        <a:effectLst/>
                        <a:latin typeface="Times New Roman" panose="02020603050405020304" pitchFamily="18" charset="0"/>
                        <a:ea typeface="Times New Roman" panose="02020603050405020304" pitchFamily="18" charset="0"/>
                      </a:endParaRPr>
                    </a:p>
                  </a:txBody>
                  <a:tcPr marL="105106" marR="105106" marT="0" marB="0"/>
                </a:tc>
                <a:tc hMerge="1">
                  <a:txBody>
                    <a:bodyPr/>
                    <a:lstStyle/>
                    <a:p>
                      <a:endParaRPr lang="en-US"/>
                    </a:p>
                  </a:txBody>
                  <a:tcPr/>
                </a:tc>
                <a:extLst>
                  <a:ext uri="{0D108BD9-81ED-4DB2-BD59-A6C34878D82A}">
                    <a16:rowId xmlns:a16="http://schemas.microsoft.com/office/drawing/2014/main" val="1285147825"/>
                  </a:ext>
                </a:extLst>
              </a:tr>
              <a:tr h="330604">
                <a:tc>
                  <a:txBody>
                    <a:bodyPr/>
                    <a:lstStyle/>
                    <a:p>
                      <a:pPr marL="0" marR="0">
                        <a:spcBef>
                          <a:spcPts val="0"/>
                        </a:spcBef>
                        <a:spcAft>
                          <a:spcPts val="0"/>
                        </a:spcAft>
                      </a:pPr>
                      <a:r>
                        <a:rPr lang="en-US" sz="1800" b="0">
                          <a:effectLst/>
                        </a:rPr>
                        <a:t>Reino</a:t>
                      </a:r>
                      <a:endParaRPr lang="en-US" sz="1800" b="0">
                        <a:effectLst/>
                        <a:latin typeface="Times New Roman" panose="02020603050405020304" pitchFamily="18" charset="0"/>
                        <a:ea typeface="Times New Roman" panose="02020603050405020304" pitchFamily="18" charset="0"/>
                      </a:endParaRPr>
                    </a:p>
                  </a:txBody>
                  <a:tcPr marL="105106" marR="105106" marT="0" marB="0"/>
                </a:tc>
                <a:tc gridSpan="2">
                  <a:txBody>
                    <a:bodyPr/>
                    <a:lstStyle/>
                    <a:p>
                      <a:pPr marL="0" marR="0" algn="ctr">
                        <a:spcBef>
                          <a:spcPts val="0"/>
                        </a:spcBef>
                        <a:spcAft>
                          <a:spcPts val="0"/>
                        </a:spcAft>
                      </a:pPr>
                      <a:r>
                        <a:rPr lang="en-US" sz="1800" dirty="0" err="1">
                          <a:effectLst/>
                        </a:rPr>
                        <a:t>Reino</a:t>
                      </a:r>
                      <a:r>
                        <a:rPr lang="en-US" sz="1800" dirty="0">
                          <a:effectLst/>
                        </a:rPr>
                        <a:t> que </a:t>
                      </a:r>
                      <a:r>
                        <a:rPr lang="en-US" sz="1800" dirty="0" err="1">
                          <a:effectLst/>
                        </a:rPr>
                        <a:t>viene</a:t>
                      </a:r>
                      <a:endParaRPr lang="en-US" sz="1800" dirty="0">
                        <a:effectLst/>
                        <a:latin typeface="Times New Roman" panose="02020603050405020304" pitchFamily="18" charset="0"/>
                        <a:ea typeface="Times New Roman" panose="02020603050405020304" pitchFamily="18" charset="0"/>
                      </a:endParaRPr>
                    </a:p>
                  </a:txBody>
                  <a:tcPr marL="105106" marR="105106" marT="0" marB="0"/>
                </a:tc>
                <a:tc hMerge="1">
                  <a:txBody>
                    <a:bodyPr/>
                    <a:lstStyle/>
                    <a:p>
                      <a:endParaRPr lang="en-US"/>
                    </a:p>
                  </a:txBody>
                  <a:tcPr/>
                </a:tc>
                <a:extLst>
                  <a:ext uri="{0D108BD9-81ED-4DB2-BD59-A6C34878D82A}">
                    <a16:rowId xmlns:a16="http://schemas.microsoft.com/office/drawing/2014/main" val="556622426"/>
                  </a:ext>
                </a:extLst>
              </a:tr>
              <a:tr h="330604">
                <a:tc>
                  <a:txBody>
                    <a:bodyPr/>
                    <a:lstStyle/>
                    <a:p>
                      <a:pPr marL="0" marR="0">
                        <a:spcBef>
                          <a:spcPts val="0"/>
                        </a:spcBef>
                        <a:spcAft>
                          <a:spcPts val="0"/>
                        </a:spcAft>
                      </a:pPr>
                      <a:r>
                        <a:rPr lang="en-US" sz="1800" b="0">
                          <a:effectLst/>
                        </a:rPr>
                        <a:t>Redención</a:t>
                      </a:r>
                      <a:endParaRPr lang="en-US" sz="1800" b="0">
                        <a:effectLst/>
                        <a:latin typeface="Times New Roman" panose="02020603050405020304" pitchFamily="18" charset="0"/>
                        <a:ea typeface="Times New Roman" panose="02020603050405020304" pitchFamily="18" charset="0"/>
                      </a:endParaRPr>
                    </a:p>
                  </a:txBody>
                  <a:tcPr marL="105106" marR="105106" marT="0" marB="0"/>
                </a:tc>
                <a:tc gridSpan="2">
                  <a:txBody>
                    <a:bodyPr/>
                    <a:lstStyle/>
                    <a:p>
                      <a:pPr marL="0" marR="0" algn="ctr">
                        <a:spcBef>
                          <a:spcPts val="0"/>
                        </a:spcBef>
                        <a:spcAft>
                          <a:spcPts val="0"/>
                        </a:spcAft>
                      </a:pPr>
                      <a:r>
                        <a:rPr lang="en-US" sz="1800" dirty="0" err="1">
                          <a:effectLst/>
                        </a:rPr>
                        <a:t>Redención</a:t>
                      </a:r>
                      <a:r>
                        <a:rPr lang="en-US" sz="1800" dirty="0">
                          <a:effectLst/>
                        </a:rPr>
                        <a:t> (individual)</a:t>
                      </a:r>
                      <a:endParaRPr lang="en-US" sz="1800" dirty="0">
                        <a:effectLst/>
                        <a:latin typeface="Times New Roman" panose="02020603050405020304" pitchFamily="18" charset="0"/>
                        <a:ea typeface="Times New Roman" panose="02020603050405020304" pitchFamily="18" charset="0"/>
                      </a:endParaRPr>
                    </a:p>
                  </a:txBody>
                  <a:tcPr marL="105106" marR="105106" marT="0" marB="0"/>
                </a:tc>
                <a:tc hMerge="1">
                  <a:txBody>
                    <a:bodyPr/>
                    <a:lstStyle/>
                    <a:p>
                      <a:endParaRPr lang="en-US"/>
                    </a:p>
                  </a:txBody>
                  <a:tcPr/>
                </a:tc>
                <a:extLst>
                  <a:ext uri="{0D108BD9-81ED-4DB2-BD59-A6C34878D82A}">
                    <a16:rowId xmlns:a16="http://schemas.microsoft.com/office/drawing/2014/main" val="1526637342"/>
                  </a:ext>
                </a:extLst>
              </a:tr>
              <a:tr h="330604">
                <a:tc>
                  <a:txBody>
                    <a:bodyPr/>
                    <a:lstStyle/>
                    <a:p>
                      <a:pPr marL="0" marR="0">
                        <a:spcBef>
                          <a:spcPts val="0"/>
                        </a:spcBef>
                        <a:spcAft>
                          <a:spcPts val="0"/>
                        </a:spcAft>
                      </a:pPr>
                      <a:r>
                        <a:rPr lang="en-US" sz="1800" b="0" dirty="0" err="1">
                          <a:effectLst/>
                        </a:rPr>
                        <a:t>Misión</a:t>
                      </a:r>
                      <a:endParaRPr lang="en-US" sz="1800" b="0" dirty="0">
                        <a:effectLst/>
                        <a:latin typeface="Times New Roman" panose="02020603050405020304" pitchFamily="18" charset="0"/>
                        <a:ea typeface="Times New Roman" panose="02020603050405020304" pitchFamily="18" charset="0"/>
                      </a:endParaRPr>
                    </a:p>
                  </a:txBody>
                  <a:tcPr marL="105106" marR="105106" marT="0" marB="0"/>
                </a:tc>
                <a:tc gridSpan="2">
                  <a:txBody>
                    <a:bodyPr/>
                    <a:lstStyle/>
                    <a:p>
                      <a:pPr marL="0" marR="0" algn="ctr">
                        <a:spcBef>
                          <a:spcPts val="0"/>
                        </a:spcBef>
                        <a:spcAft>
                          <a:spcPts val="0"/>
                        </a:spcAft>
                      </a:pPr>
                      <a:r>
                        <a:rPr lang="en-US" sz="1800">
                          <a:effectLst/>
                        </a:rPr>
                        <a:t>(luz para las naciones)</a:t>
                      </a:r>
                      <a:endParaRPr lang="en-US" sz="1800">
                        <a:effectLst/>
                        <a:latin typeface="Times New Roman" panose="02020603050405020304" pitchFamily="18" charset="0"/>
                        <a:ea typeface="Times New Roman" panose="02020603050405020304" pitchFamily="18" charset="0"/>
                      </a:endParaRPr>
                    </a:p>
                  </a:txBody>
                  <a:tcPr marL="105106" marR="105106" marT="0" marB="0"/>
                </a:tc>
                <a:tc hMerge="1">
                  <a:txBody>
                    <a:bodyPr/>
                    <a:lstStyle/>
                    <a:p>
                      <a:endParaRPr lang="en-US"/>
                    </a:p>
                  </a:txBody>
                  <a:tcPr/>
                </a:tc>
                <a:extLst>
                  <a:ext uri="{0D108BD9-81ED-4DB2-BD59-A6C34878D82A}">
                    <a16:rowId xmlns:a16="http://schemas.microsoft.com/office/drawing/2014/main" val="596644332"/>
                  </a:ext>
                </a:extLst>
              </a:tr>
              <a:tr h="330604">
                <a:tc>
                  <a:txBody>
                    <a:bodyPr/>
                    <a:lstStyle/>
                    <a:p>
                      <a:pPr marL="0" marR="0">
                        <a:spcBef>
                          <a:spcPts val="0"/>
                        </a:spcBef>
                        <a:spcAft>
                          <a:spcPts val="0"/>
                        </a:spcAft>
                      </a:pPr>
                      <a:r>
                        <a:rPr lang="en-US" sz="1800">
                          <a:effectLst/>
                        </a:rPr>
                        <a:t>Diferencias</a:t>
                      </a:r>
                      <a:endParaRPr lang="en-US" sz="1800">
                        <a:effectLst/>
                        <a:latin typeface="Times New Roman" panose="02020603050405020304" pitchFamily="18" charset="0"/>
                        <a:ea typeface="Times New Roman" panose="02020603050405020304" pitchFamily="18" charset="0"/>
                      </a:endParaRPr>
                    </a:p>
                  </a:txBody>
                  <a:tcPr marL="105106" marR="105106" marT="0" marB="0"/>
                </a:tc>
                <a:tc>
                  <a:txBody>
                    <a:bodyPr/>
                    <a:lstStyle/>
                    <a:p>
                      <a:pPr marL="0" marR="0">
                        <a:spcBef>
                          <a:spcPts val="0"/>
                        </a:spcBef>
                        <a:spcAft>
                          <a:spcPts val="0"/>
                        </a:spcAft>
                      </a:pPr>
                      <a:r>
                        <a:rPr lang="en-US" sz="1800">
                          <a:effectLst/>
                        </a:rPr>
                        <a:t> </a:t>
                      </a:r>
                      <a:endParaRPr lang="en-US" sz="1800">
                        <a:effectLst/>
                        <a:latin typeface="Times New Roman" panose="02020603050405020304" pitchFamily="18" charset="0"/>
                        <a:ea typeface="Times New Roman" panose="02020603050405020304" pitchFamily="18" charset="0"/>
                      </a:endParaRPr>
                    </a:p>
                  </a:txBody>
                  <a:tcPr marL="105106" marR="105106" marT="0" marB="0"/>
                </a:tc>
                <a:tc>
                  <a:txBody>
                    <a:bodyPr/>
                    <a:lstStyle/>
                    <a:p>
                      <a:pPr marL="0" marR="0">
                        <a:spcBef>
                          <a:spcPts val="0"/>
                        </a:spcBef>
                        <a:spcAft>
                          <a:spcPts val="0"/>
                        </a:spcAft>
                      </a:pPr>
                      <a:r>
                        <a:rPr lang="en-US" sz="1800">
                          <a:effectLst/>
                        </a:rPr>
                        <a:t> </a:t>
                      </a:r>
                      <a:endParaRPr lang="en-US" sz="1800">
                        <a:effectLst/>
                        <a:latin typeface="Times New Roman" panose="02020603050405020304" pitchFamily="18" charset="0"/>
                        <a:ea typeface="Times New Roman" panose="02020603050405020304" pitchFamily="18" charset="0"/>
                      </a:endParaRPr>
                    </a:p>
                  </a:txBody>
                  <a:tcPr marL="105106" marR="105106" marT="0" marB="0"/>
                </a:tc>
                <a:extLst>
                  <a:ext uri="{0D108BD9-81ED-4DB2-BD59-A6C34878D82A}">
                    <a16:rowId xmlns:a16="http://schemas.microsoft.com/office/drawing/2014/main" val="3407811716"/>
                  </a:ext>
                </a:extLst>
              </a:tr>
              <a:tr h="330604">
                <a:tc>
                  <a:txBody>
                    <a:bodyPr/>
                    <a:lstStyle/>
                    <a:p>
                      <a:pPr marL="0" marR="0">
                        <a:spcBef>
                          <a:spcPts val="0"/>
                        </a:spcBef>
                        <a:spcAft>
                          <a:spcPts val="0"/>
                        </a:spcAft>
                      </a:pPr>
                      <a:r>
                        <a:rPr lang="en-US" sz="1800" b="0">
                          <a:effectLst/>
                        </a:rPr>
                        <a:t>Empezó</a:t>
                      </a:r>
                      <a:endParaRPr lang="en-US" sz="1800" b="0">
                        <a:effectLst/>
                        <a:latin typeface="Times New Roman" panose="02020603050405020304" pitchFamily="18" charset="0"/>
                        <a:ea typeface="Times New Roman" panose="02020603050405020304" pitchFamily="18" charset="0"/>
                      </a:endParaRPr>
                    </a:p>
                  </a:txBody>
                  <a:tcPr marL="105106" marR="105106" marT="0" marB="0"/>
                </a:tc>
                <a:tc>
                  <a:txBody>
                    <a:bodyPr/>
                    <a:lstStyle/>
                    <a:p>
                      <a:pPr marL="0" marR="0">
                        <a:spcBef>
                          <a:spcPts val="0"/>
                        </a:spcBef>
                        <a:spcAft>
                          <a:spcPts val="0"/>
                        </a:spcAft>
                      </a:pPr>
                      <a:r>
                        <a:rPr lang="en-US" sz="1800">
                          <a:effectLst/>
                        </a:rPr>
                        <a:t>Abraham Isaac Jacob</a:t>
                      </a:r>
                      <a:endParaRPr lang="en-US" sz="1800">
                        <a:effectLst/>
                        <a:latin typeface="Times New Roman" panose="02020603050405020304" pitchFamily="18" charset="0"/>
                        <a:ea typeface="Times New Roman" panose="02020603050405020304" pitchFamily="18" charset="0"/>
                      </a:endParaRPr>
                    </a:p>
                  </a:txBody>
                  <a:tcPr marL="105106" marR="105106" marT="0" marB="0"/>
                </a:tc>
                <a:tc>
                  <a:txBody>
                    <a:bodyPr/>
                    <a:lstStyle/>
                    <a:p>
                      <a:pPr marL="0" marR="0">
                        <a:spcBef>
                          <a:spcPts val="0"/>
                        </a:spcBef>
                        <a:spcAft>
                          <a:spcPts val="0"/>
                        </a:spcAft>
                      </a:pPr>
                      <a:r>
                        <a:rPr lang="en-US" sz="1800">
                          <a:effectLst/>
                        </a:rPr>
                        <a:t>Día de pentecostés</a:t>
                      </a:r>
                      <a:endParaRPr lang="en-US" sz="1800">
                        <a:effectLst/>
                        <a:latin typeface="Times New Roman" panose="02020603050405020304" pitchFamily="18" charset="0"/>
                        <a:ea typeface="Times New Roman" panose="02020603050405020304" pitchFamily="18" charset="0"/>
                      </a:endParaRPr>
                    </a:p>
                  </a:txBody>
                  <a:tcPr marL="105106" marR="105106" marT="0" marB="0"/>
                </a:tc>
                <a:extLst>
                  <a:ext uri="{0D108BD9-81ED-4DB2-BD59-A6C34878D82A}">
                    <a16:rowId xmlns:a16="http://schemas.microsoft.com/office/drawing/2014/main" val="875529080"/>
                  </a:ext>
                </a:extLst>
              </a:tr>
              <a:tr h="330604">
                <a:tc>
                  <a:txBody>
                    <a:bodyPr/>
                    <a:lstStyle/>
                    <a:p>
                      <a:pPr marL="0" marR="0">
                        <a:spcBef>
                          <a:spcPts val="0"/>
                        </a:spcBef>
                        <a:spcAft>
                          <a:spcPts val="0"/>
                        </a:spcAft>
                      </a:pPr>
                      <a:r>
                        <a:rPr lang="en-US" sz="1800" b="0">
                          <a:effectLst/>
                        </a:rPr>
                        <a:t>Grupo</a:t>
                      </a:r>
                      <a:endParaRPr lang="en-US" sz="1800" b="0">
                        <a:effectLst/>
                        <a:latin typeface="Times New Roman" panose="02020603050405020304" pitchFamily="18" charset="0"/>
                        <a:ea typeface="Times New Roman" panose="02020603050405020304" pitchFamily="18" charset="0"/>
                      </a:endParaRPr>
                    </a:p>
                  </a:txBody>
                  <a:tcPr marL="105106" marR="105106" marT="0" marB="0"/>
                </a:tc>
                <a:tc>
                  <a:txBody>
                    <a:bodyPr/>
                    <a:lstStyle/>
                    <a:p>
                      <a:pPr marL="0" marR="0">
                        <a:spcBef>
                          <a:spcPts val="0"/>
                        </a:spcBef>
                        <a:spcAft>
                          <a:spcPts val="0"/>
                        </a:spcAft>
                      </a:pPr>
                      <a:r>
                        <a:rPr lang="en-US" sz="1800">
                          <a:effectLst/>
                        </a:rPr>
                        <a:t>Étnico</a:t>
                      </a:r>
                      <a:endParaRPr lang="en-US" sz="1800">
                        <a:effectLst/>
                        <a:latin typeface="Times New Roman" panose="02020603050405020304" pitchFamily="18" charset="0"/>
                        <a:ea typeface="Times New Roman" panose="02020603050405020304" pitchFamily="18" charset="0"/>
                      </a:endParaRPr>
                    </a:p>
                  </a:txBody>
                  <a:tcPr marL="105106" marR="105106" marT="0" marB="0"/>
                </a:tc>
                <a:tc>
                  <a:txBody>
                    <a:bodyPr/>
                    <a:lstStyle/>
                    <a:p>
                      <a:pPr marL="0" marR="0">
                        <a:spcBef>
                          <a:spcPts val="0"/>
                        </a:spcBef>
                        <a:spcAft>
                          <a:spcPts val="0"/>
                        </a:spcAft>
                      </a:pPr>
                      <a:r>
                        <a:rPr lang="en-US" sz="1800">
                          <a:effectLst/>
                        </a:rPr>
                        <a:t>No étnico</a:t>
                      </a:r>
                      <a:endParaRPr lang="en-US" sz="1800">
                        <a:effectLst/>
                        <a:latin typeface="Times New Roman" panose="02020603050405020304" pitchFamily="18" charset="0"/>
                        <a:ea typeface="Times New Roman" panose="02020603050405020304" pitchFamily="18" charset="0"/>
                      </a:endParaRPr>
                    </a:p>
                  </a:txBody>
                  <a:tcPr marL="105106" marR="105106" marT="0" marB="0"/>
                </a:tc>
                <a:extLst>
                  <a:ext uri="{0D108BD9-81ED-4DB2-BD59-A6C34878D82A}">
                    <a16:rowId xmlns:a16="http://schemas.microsoft.com/office/drawing/2014/main" val="1303906862"/>
                  </a:ext>
                </a:extLst>
              </a:tr>
              <a:tr h="330604">
                <a:tc>
                  <a:txBody>
                    <a:bodyPr/>
                    <a:lstStyle/>
                    <a:p>
                      <a:pPr marL="0" marR="0">
                        <a:spcBef>
                          <a:spcPts val="0"/>
                        </a:spcBef>
                        <a:spcAft>
                          <a:spcPts val="0"/>
                        </a:spcAft>
                      </a:pPr>
                      <a:r>
                        <a:rPr lang="en-US" sz="1800" b="0" dirty="0" err="1">
                          <a:effectLst/>
                        </a:rPr>
                        <a:t>Entidad</a:t>
                      </a:r>
                      <a:endParaRPr lang="en-US" sz="1800" b="0" dirty="0">
                        <a:effectLst/>
                        <a:latin typeface="Times New Roman" panose="02020603050405020304" pitchFamily="18" charset="0"/>
                        <a:ea typeface="Times New Roman" panose="02020603050405020304" pitchFamily="18" charset="0"/>
                      </a:endParaRPr>
                    </a:p>
                  </a:txBody>
                  <a:tcPr marL="105106" marR="105106" marT="0" marB="0"/>
                </a:tc>
                <a:tc>
                  <a:txBody>
                    <a:bodyPr/>
                    <a:lstStyle/>
                    <a:p>
                      <a:pPr marL="0" marR="0">
                        <a:spcBef>
                          <a:spcPts val="0"/>
                        </a:spcBef>
                        <a:spcAft>
                          <a:spcPts val="0"/>
                        </a:spcAft>
                      </a:pPr>
                      <a:r>
                        <a:rPr lang="en-US" sz="1800">
                          <a:effectLst/>
                        </a:rPr>
                        <a:t>Nacional</a:t>
                      </a:r>
                      <a:endParaRPr lang="en-US" sz="1800">
                        <a:effectLst/>
                        <a:latin typeface="Times New Roman" panose="02020603050405020304" pitchFamily="18" charset="0"/>
                        <a:ea typeface="Times New Roman" panose="02020603050405020304" pitchFamily="18" charset="0"/>
                      </a:endParaRPr>
                    </a:p>
                  </a:txBody>
                  <a:tcPr marL="105106" marR="105106" marT="0" marB="0"/>
                </a:tc>
                <a:tc>
                  <a:txBody>
                    <a:bodyPr/>
                    <a:lstStyle/>
                    <a:p>
                      <a:pPr marL="0" marR="0">
                        <a:spcBef>
                          <a:spcPts val="0"/>
                        </a:spcBef>
                        <a:spcAft>
                          <a:spcPts val="0"/>
                        </a:spcAft>
                      </a:pPr>
                      <a:r>
                        <a:rPr lang="en-US" sz="1800">
                          <a:effectLst/>
                        </a:rPr>
                        <a:t>Internacional (organismo espiritual)</a:t>
                      </a:r>
                      <a:endParaRPr lang="en-US" sz="1800">
                        <a:effectLst/>
                        <a:latin typeface="Times New Roman" panose="02020603050405020304" pitchFamily="18" charset="0"/>
                        <a:ea typeface="Times New Roman" panose="02020603050405020304" pitchFamily="18" charset="0"/>
                      </a:endParaRPr>
                    </a:p>
                  </a:txBody>
                  <a:tcPr marL="105106" marR="105106" marT="0" marB="0"/>
                </a:tc>
                <a:extLst>
                  <a:ext uri="{0D108BD9-81ED-4DB2-BD59-A6C34878D82A}">
                    <a16:rowId xmlns:a16="http://schemas.microsoft.com/office/drawing/2014/main" val="3148884781"/>
                  </a:ext>
                </a:extLst>
              </a:tr>
              <a:tr h="330604">
                <a:tc>
                  <a:txBody>
                    <a:bodyPr/>
                    <a:lstStyle/>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endParaRPr>
                    </a:p>
                  </a:txBody>
                  <a:tcPr marL="105106" marR="105106" marT="0" marB="0"/>
                </a:tc>
                <a:tc>
                  <a:txBody>
                    <a:bodyPr/>
                    <a:lstStyle/>
                    <a:p>
                      <a:pPr marL="0" marR="0">
                        <a:spcBef>
                          <a:spcPts val="0"/>
                        </a:spcBef>
                        <a:spcAft>
                          <a:spcPts val="0"/>
                        </a:spcAft>
                      </a:pPr>
                      <a:r>
                        <a:rPr lang="es-ES" sz="1800">
                          <a:effectLst/>
                        </a:rPr>
                        <a:t>Sacerdocio dentro de la nación</a:t>
                      </a:r>
                      <a:endParaRPr lang="en-US" sz="1800">
                        <a:effectLst/>
                        <a:latin typeface="Times New Roman" panose="02020603050405020304" pitchFamily="18" charset="0"/>
                        <a:ea typeface="Times New Roman" panose="02020603050405020304" pitchFamily="18" charset="0"/>
                      </a:endParaRPr>
                    </a:p>
                  </a:txBody>
                  <a:tcPr marL="105106" marR="105106" marT="0" marB="0"/>
                </a:tc>
                <a:tc>
                  <a:txBody>
                    <a:bodyPr/>
                    <a:lstStyle/>
                    <a:p>
                      <a:pPr marL="0" marR="0">
                        <a:spcBef>
                          <a:spcPts val="0"/>
                        </a:spcBef>
                        <a:spcAft>
                          <a:spcPts val="0"/>
                        </a:spcAft>
                      </a:pPr>
                      <a:r>
                        <a:rPr lang="es-ES" sz="1800">
                          <a:effectLst/>
                        </a:rPr>
                        <a:t>Todo el mundo es un sacerdote</a:t>
                      </a:r>
                      <a:endParaRPr lang="en-US" sz="1800">
                        <a:effectLst/>
                        <a:latin typeface="Times New Roman" panose="02020603050405020304" pitchFamily="18" charset="0"/>
                        <a:ea typeface="Times New Roman" panose="02020603050405020304" pitchFamily="18" charset="0"/>
                      </a:endParaRPr>
                    </a:p>
                  </a:txBody>
                  <a:tcPr marL="105106" marR="105106" marT="0" marB="0"/>
                </a:tc>
                <a:extLst>
                  <a:ext uri="{0D108BD9-81ED-4DB2-BD59-A6C34878D82A}">
                    <a16:rowId xmlns:a16="http://schemas.microsoft.com/office/drawing/2014/main" val="3120095963"/>
                  </a:ext>
                </a:extLst>
              </a:tr>
              <a:tr h="330604">
                <a:tc>
                  <a:txBody>
                    <a:bodyPr/>
                    <a:lstStyle/>
                    <a:p>
                      <a:pPr marL="0" marR="0">
                        <a:spcBef>
                          <a:spcPts val="0"/>
                        </a:spcBef>
                        <a:spcAft>
                          <a:spcPts val="0"/>
                        </a:spcAft>
                      </a:pPr>
                      <a:r>
                        <a:rPr lang="es-ES" sz="1800">
                          <a:effectLst/>
                        </a:rPr>
                        <a:t> </a:t>
                      </a:r>
                      <a:endParaRPr lang="en-US" sz="1800">
                        <a:effectLst/>
                        <a:latin typeface="Times New Roman" panose="02020603050405020304" pitchFamily="18" charset="0"/>
                        <a:ea typeface="Times New Roman" panose="02020603050405020304" pitchFamily="18" charset="0"/>
                      </a:endParaRPr>
                    </a:p>
                  </a:txBody>
                  <a:tcPr marL="105106" marR="105106" marT="0" marB="0"/>
                </a:tc>
                <a:tc>
                  <a:txBody>
                    <a:bodyPr/>
                    <a:lstStyle/>
                    <a:p>
                      <a:pPr marL="0" marR="0">
                        <a:spcBef>
                          <a:spcPts val="0"/>
                        </a:spcBef>
                        <a:spcAft>
                          <a:spcPts val="0"/>
                        </a:spcAft>
                      </a:pPr>
                      <a:r>
                        <a:rPr lang="en-US" sz="1800">
                          <a:effectLst/>
                        </a:rPr>
                        <a:t>Jesús como Rey</a:t>
                      </a:r>
                      <a:endParaRPr lang="en-US" sz="1800">
                        <a:effectLst/>
                        <a:latin typeface="Times New Roman" panose="02020603050405020304" pitchFamily="18" charset="0"/>
                        <a:ea typeface="Times New Roman" panose="02020603050405020304" pitchFamily="18" charset="0"/>
                      </a:endParaRPr>
                    </a:p>
                  </a:txBody>
                  <a:tcPr marL="105106" marR="105106" marT="0" marB="0"/>
                </a:tc>
                <a:tc>
                  <a:txBody>
                    <a:bodyPr/>
                    <a:lstStyle/>
                    <a:p>
                      <a:pPr marL="0" marR="0">
                        <a:spcBef>
                          <a:spcPts val="0"/>
                        </a:spcBef>
                        <a:spcAft>
                          <a:spcPts val="0"/>
                        </a:spcAft>
                      </a:pPr>
                      <a:r>
                        <a:rPr lang="en-US" sz="1800" dirty="0">
                          <a:effectLst/>
                        </a:rPr>
                        <a:t>Jesús </a:t>
                      </a:r>
                      <a:r>
                        <a:rPr lang="en-US" sz="1800" dirty="0" err="1">
                          <a:effectLst/>
                        </a:rPr>
                        <a:t>como</a:t>
                      </a:r>
                      <a:r>
                        <a:rPr lang="en-US" sz="1800" dirty="0">
                          <a:effectLst/>
                        </a:rPr>
                        <a:t> cabeza / </a:t>
                      </a:r>
                      <a:r>
                        <a:rPr lang="en-US" sz="1800" dirty="0" err="1">
                          <a:effectLst/>
                        </a:rPr>
                        <a:t>líder</a:t>
                      </a:r>
                      <a:endParaRPr lang="en-US" sz="1800" dirty="0">
                        <a:effectLst/>
                        <a:latin typeface="Times New Roman" panose="02020603050405020304" pitchFamily="18" charset="0"/>
                        <a:ea typeface="Times New Roman" panose="02020603050405020304" pitchFamily="18" charset="0"/>
                      </a:endParaRPr>
                    </a:p>
                  </a:txBody>
                  <a:tcPr marL="105106" marR="105106" marT="0" marB="0"/>
                </a:tc>
                <a:extLst>
                  <a:ext uri="{0D108BD9-81ED-4DB2-BD59-A6C34878D82A}">
                    <a16:rowId xmlns:a16="http://schemas.microsoft.com/office/drawing/2014/main" val="14571429"/>
                  </a:ext>
                </a:extLst>
              </a:tr>
            </a:tbl>
          </a:graphicData>
        </a:graphic>
      </p:graphicFrame>
    </p:spTree>
    <p:extLst>
      <p:ext uri="{BB962C8B-B14F-4D97-AF65-F5344CB8AC3E}">
        <p14:creationId xmlns:p14="http://schemas.microsoft.com/office/powerpoint/2010/main" val="14036599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5817C8-1883-C544-9D77-345865B5365A}"/>
              </a:ext>
            </a:extLst>
          </p:cNvPr>
          <p:cNvSpPr>
            <a:spLocks noGrp="1"/>
          </p:cNvSpPr>
          <p:nvPr>
            <p:ph idx="1"/>
          </p:nvPr>
        </p:nvSpPr>
        <p:spPr/>
        <p:txBody>
          <a:bodyPr/>
          <a:lstStyle/>
          <a:p>
            <a:pPr lvl="2">
              <a:buFont typeface="+mj-lt"/>
              <a:buAutoNum type="arabicPeriod" startAt="6"/>
            </a:pPr>
            <a:r>
              <a:rPr lang="es-ES" dirty="0"/>
              <a:t>El nuevo pacto aún no ha sido inaugurado ya que su cumplimiento está programado para el reino venidero, sin embargo, la iglesia ya está participando en cierto grado de algunas de sus bendiciones espirituales. Dios está preparando a la iglesia como futuros </a:t>
            </a:r>
            <a:r>
              <a:rPr lang="es-ES" b="1" u="sng" dirty="0"/>
              <a:t>ministros</a:t>
            </a:r>
            <a:r>
              <a:rPr lang="es-ES" dirty="0"/>
              <a:t> del nuevo pacto para la era venidera en la que reinará y gobernará con Cristo cuando todas las bendiciones del nuevo pacto se cumplan en Israel y en la eternidad.</a:t>
            </a:r>
            <a:r>
              <a:rPr lang="es-ES" sz="800" dirty="0"/>
              <a:t>   </a:t>
            </a:r>
            <a:endParaRPr lang="en-US" dirty="0"/>
          </a:p>
        </p:txBody>
      </p:sp>
      <p:sp>
        <p:nvSpPr>
          <p:cNvPr id="3" name="Title 2">
            <a:extLst>
              <a:ext uri="{FF2B5EF4-FFF2-40B4-BE49-F238E27FC236}">
                <a16:creationId xmlns:a16="http://schemas.microsoft.com/office/drawing/2014/main" id="{3DA62E23-A102-3A45-AB50-3019C40B434B}"/>
              </a:ext>
            </a:extLst>
          </p:cNvPr>
          <p:cNvSpPr>
            <a:spLocks noGrp="1"/>
          </p:cNvSpPr>
          <p:nvPr>
            <p:ph type="title"/>
          </p:nvPr>
        </p:nvSpPr>
        <p:spPr/>
        <p:txBody>
          <a:bodyPr/>
          <a:lstStyle/>
          <a:p>
            <a:pPr lvl="0">
              <a:buNone/>
            </a:pP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sz="800" dirty="0"/>
              <a:t> </a:t>
            </a:r>
            <a:r>
              <a:rPr lang="es-ES" sz="800" b="0" dirty="0"/>
              <a:t>   </a:t>
            </a:r>
            <a:endParaRPr lang="en-US" b="0" dirty="0"/>
          </a:p>
        </p:txBody>
      </p:sp>
    </p:spTree>
    <p:extLst>
      <p:ext uri="{BB962C8B-B14F-4D97-AF65-F5344CB8AC3E}">
        <p14:creationId xmlns:p14="http://schemas.microsoft.com/office/powerpoint/2010/main" val="2846828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27C229-9521-B946-8B79-BD092B75D062}"/>
              </a:ext>
            </a:extLst>
          </p:cNvPr>
          <p:cNvSpPr/>
          <p:nvPr/>
        </p:nvSpPr>
        <p:spPr>
          <a:xfrm>
            <a:off x="-190500" y="-171450"/>
            <a:ext cx="9525000" cy="5486400"/>
          </a:xfrm>
          <a:prstGeom prst="rect">
            <a:avLst/>
          </a:prstGeom>
          <a:solidFill>
            <a:schemeClr val="dk1">
              <a:alpha val="54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A0DF086-F7EC-A04E-83C2-39CA48FE2F65}"/>
              </a:ext>
            </a:extLst>
          </p:cNvPr>
          <p:cNvSpPr/>
          <p:nvPr/>
        </p:nvSpPr>
        <p:spPr>
          <a:xfrm>
            <a:off x="190500" y="802035"/>
            <a:ext cx="8763000" cy="3539430"/>
          </a:xfrm>
          <a:prstGeom prst="rect">
            <a:avLst/>
          </a:prstGeom>
          <a:noFill/>
        </p:spPr>
        <p:txBody>
          <a:bodyPr wrap="square">
            <a:spAutoFit/>
          </a:bodyPr>
          <a:lstStyle/>
          <a:p>
            <a:pPr algn="just"/>
            <a:r>
              <a:rPr lang="en-US" sz="3200" u="sng" dirty="0">
                <a:solidFill>
                  <a:schemeClr val="bg1"/>
                </a:solidFill>
                <a:latin typeface="Cardo" panose="02020600000000000000" pitchFamily="18" charset="-79"/>
                <a:ea typeface="Cardo" panose="02020600000000000000" pitchFamily="18" charset="-79"/>
                <a:cs typeface="Cardo" panose="02020600000000000000" pitchFamily="18" charset="-79"/>
                <a:hlinkClick r:id="rId3">
                  <a:extLst>
                    <a:ext uri="{A12FA001-AC4F-418D-AE19-62706E023703}">
                      <ahyp:hlinkClr xmlns:ahyp="http://schemas.microsoft.com/office/drawing/2018/hyperlinkcolor" val="tx"/>
                    </a:ext>
                  </a:extLst>
                </a:hlinkClick>
              </a:rPr>
              <a:t>2Co 3:5</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no que </a:t>
            </a:r>
            <a:r>
              <a:rPr lang="en-US" sz="3200" dirty="0" err="1">
                <a:solidFill>
                  <a:schemeClr val="bg1"/>
                </a:solidFill>
                <a:latin typeface="Cardo" panose="02020600000000000000" pitchFamily="18" charset="-79"/>
                <a:ea typeface="Cardo" panose="02020600000000000000" pitchFamily="18" charset="-79"/>
                <a:cs typeface="Cardo" panose="02020600000000000000" pitchFamily="18" charset="-79"/>
              </a:rPr>
              <a:t>seamos</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dirty="0" err="1">
                <a:solidFill>
                  <a:schemeClr val="bg1"/>
                </a:solidFill>
                <a:latin typeface="Cardo" panose="02020600000000000000" pitchFamily="18" charset="-79"/>
                <a:ea typeface="Cardo" panose="02020600000000000000" pitchFamily="18" charset="-79"/>
                <a:cs typeface="Cardo" panose="02020600000000000000" pitchFamily="18" charset="-79"/>
              </a:rPr>
              <a:t>suficientes</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dirty="0" err="1">
                <a:solidFill>
                  <a:schemeClr val="bg1"/>
                </a:solidFill>
                <a:latin typeface="Cardo" panose="02020600000000000000" pitchFamily="18" charset="-79"/>
                <a:ea typeface="Cardo" panose="02020600000000000000" pitchFamily="18" charset="-79"/>
                <a:cs typeface="Cardo" panose="02020600000000000000" pitchFamily="18" charset="-79"/>
              </a:rPr>
              <a:t>en</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dirty="0" err="1">
                <a:solidFill>
                  <a:schemeClr val="bg1"/>
                </a:solidFill>
                <a:latin typeface="Cardo" panose="02020600000000000000" pitchFamily="18" charset="-79"/>
                <a:ea typeface="Cardo" panose="02020600000000000000" pitchFamily="18" charset="-79"/>
                <a:cs typeface="Cardo" panose="02020600000000000000" pitchFamily="18" charset="-79"/>
              </a:rPr>
              <a:t>nosotros</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dirty="0" err="1">
                <a:solidFill>
                  <a:schemeClr val="bg1"/>
                </a:solidFill>
                <a:latin typeface="Cardo" panose="02020600000000000000" pitchFamily="18" charset="-79"/>
                <a:ea typeface="Cardo" panose="02020600000000000000" pitchFamily="18" charset="-79"/>
                <a:cs typeface="Cardo" panose="02020600000000000000" pitchFamily="18" charset="-79"/>
              </a:rPr>
              <a:t>mismos</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para </a:t>
            </a:r>
            <a:r>
              <a:rPr lang="en-US" sz="3200" dirty="0" err="1">
                <a:solidFill>
                  <a:schemeClr val="bg1"/>
                </a:solidFill>
                <a:latin typeface="Cardo" panose="02020600000000000000" pitchFamily="18" charset="-79"/>
                <a:ea typeface="Cardo" panose="02020600000000000000" pitchFamily="18" charset="-79"/>
                <a:cs typeface="Cardo" panose="02020600000000000000" pitchFamily="18" charset="-79"/>
              </a:rPr>
              <a:t>pensar</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que </a:t>
            </a:r>
            <a:r>
              <a:rPr lang="en-US" sz="3200" dirty="0" err="1">
                <a:solidFill>
                  <a:schemeClr val="bg1"/>
                </a:solidFill>
                <a:latin typeface="Cardo" panose="02020600000000000000" pitchFamily="18" charset="-79"/>
                <a:ea typeface="Cardo" panose="02020600000000000000" pitchFamily="18" charset="-79"/>
                <a:cs typeface="Cardo" panose="02020600000000000000" pitchFamily="18" charset="-79"/>
              </a:rPr>
              <a:t>cosa</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dirty="0" err="1">
                <a:solidFill>
                  <a:schemeClr val="bg1"/>
                </a:solidFill>
                <a:latin typeface="Cardo" panose="02020600000000000000" pitchFamily="18" charset="-79"/>
                <a:ea typeface="Cardo" panose="02020600000000000000" pitchFamily="18" charset="-79"/>
                <a:cs typeface="Cardo" panose="02020600000000000000" pitchFamily="18" charset="-79"/>
              </a:rPr>
              <a:t>alguna</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dirty="0" err="1">
                <a:solidFill>
                  <a:schemeClr val="bg1"/>
                </a:solidFill>
                <a:latin typeface="Cardo" panose="02020600000000000000" pitchFamily="18" charset="-79"/>
                <a:ea typeface="Cardo" panose="02020600000000000000" pitchFamily="18" charset="-79"/>
                <a:cs typeface="Cardo" panose="02020600000000000000" pitchFamily="18" charset="-79"/>
              </a:rPr>
              <a:t>procede</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de </a:t>
            </a:r>
            <a:r>
              <a:rPr lang="en-US" sz="3200" dirty="0" err="1">
                <a:solidFill>
                  <a:schemeClr val="bg1"/>
                </a:solidFill>
                <a:latin typeface="Cardo" panose="02020600000000000000" pitchFamily="18" charset="-79"/>
                <a:ea typeface="Cardo" panose="02020600000000000000" pitchFamily="18" charset="-79"/>
                <a:cs typeface="Cardo" panose="02020600000000000000" pitchFamily="18" charset="-79"/>
              </a:rPr>
              <a:t>nosotros</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dirty="0" err="1">
                <a:solidFill>
                  <a:schemeClr val="bg1"/>
                </a:solidFill>
                <a:latin typeface="Cardo" panose="02020600000000000000" pitchFamily="18" charset="-79"/>
                <a:ea typeface="Cardo" panose="02020600000000000000" pitchFamily="18" charset="-79"/>
                <a:cs typeface="Cardo" panose="02020600000000000000" pitchFamily="18" charset="-79"/>
              </a:rPr>
              <a:t>sino</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que </a:t>
            </a:r>
            <a:r>
              <a:rPr lang="en-US" sz="3200" dirty="0" err="1">
                <a:solidFill>
                  <a:schemeClr val="bg1"/>
                </a:solidFill>
                <a:latin typeface="Cardo" panose="02020600000000000000" pitchFamily="18" charset="-79"/>
                <a:ea typeface="Cardo" panose="02020600000000000000" pitchFamily="18" charset="-79"/>
                <a:cs typeface="Cardo" panose="02020600000000000000" pitchFamily="18" charset="-79"/>
              </a:rPr>
              <a:t>nuestra</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dirty="0" err="1">
                <a:solidFill>
                  <a:schemeClr val="bg1"/>
                </a:solidFill>
                <a:latin typeface="Cardo" panose="02020600000000000000" pitchFamily="18" charset="-79"/>
                <a:ea typeface="Cardo" panose="02020600000000000000" pitchFamily="18" charset="-79"/>
                <a:cs typeface="Cardo" panose="02020600000000000000" pitchFamily="18" charset="-79"/>
              </a:rPr>
              <a:t>suficiencia</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es de Dios,</a:t>
            </a:r>
          </a:p>
          <a:p>
            <a:pPr algn="just"/>
            <a:r>
              <a:rPr lang="en-US" sz="3200" u="sng" dirty="0">
                <a:solidFill>
                  <a:schemeClr val="bg1"/>
                </a:solidFill>
                <a:latin typeface="Cardo" panose="02020600000000000000" pitchFamily="18" charset="-79"/>
                <a:ea typeface="Cardo" panose="02020600000000000000" pitchFamily="18" charset="-79"/>
                <a:cs typeface="Cardo" panose="02020600000000000000" pitchFamily="18" charset="-79"/>
                <a:hlinkClick r:id="rId4">
                  <a:extLst>
                    <a:ext uri="{A12FA001-AC4F-418D-AE19-62706E023703}">
                      <ahyp:hlinkClr xmlns:ahyp="http://schemas.microsoft.com/office/drawing/2018/hyperlinkcolor" val="tx"/>
                    </a:ext>
                  </a:extLst>
                </a:hlinkClick>
              </a:rPr>
              <a:t>2Co 3:6</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el </a:t>
            </a:r>
            <a:r>
              <a:rPr lang="en-US" sz="3200" dirty="0" err="1">
                <a:solidFill>
                  <a:schemeClr val="bg1"/>
                </a:solidFill>
                <a:latin typeface="Cardo" panose="02020600000000000000" pitchFamily="18" charset="-79"/>
                <a:ea typeface="Cardo" panose="02020600000000000000" pitchFamily="18" charset="-79"/>
                <a:cs typeface="Cardo" panose="02020600000000000000" pitchFamily="18" charset="-79"/>
              </a:rPr>
              <a:t>cual</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dirty="0" err="1">
                <a:solidFill>
                  <a:schemeClr val="bg1"/>
                </a:solidFill>
                <a:latin typeface="Cardo" panose="02020600000000000000" pitchFamily="18" charset="-79"/>
                <a:ea typeface="Cardo" panose="02020600000000000000" pitchFamily="18" charset="-79"/>
                <a:cs typeface="Cardo" panose="02020600000000000000" pitchFamily="18" charset="-79"/>
              </a:rPr>
              <a:t>también</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dirty="0" err="1">
                <a:solidFill>
                  <a:srgbClr val="FFFF00"/>
                </a:solidFill>
                <a:latin typeface="Cardo" panose="02020600000000000000" pitchFamily="18" charset="-79"/>
                <a:ea typeface="Cardo" panose="02020600000000000000" pitchFamily="18" charset="-79"/>
                <a:cs typeface="Cardo" panose="02020600000000000000" pitchFamily="18" charset="-79"/>
              </a:rPr>
              <a:t>nos</a:t>
            </a:r>
            <a:r>
              <a:rPr lang="en-US" sz="3200"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dirty="0" err="1">
                <a:solidFill>
                  <a:srgbClr val="FFFF00"/>
                </a:solidFill>
                <a:latin typeface="Cardo" panose="02020600000000000000" pitchFamily="18" charset="-79"/>
                <a:ea typeface="Cardo" panose="02020600000000000000" pitchFamily="18" charset="-79"/>
                <a:cs typeface="Cardo" panose="02020600000000000000" pitchFamily="18" charset="-79"/>
              </a:rPr>
              <a:t>hizo</a:t>
            </a:r>
            <a:r>
              <a:rPr lang="en-US" sz="3200"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dirty="0" err="1">
                <a:solidFill>
                  <a:srgbClr val="FFFF00"/>
                </a:solidFill>
                <a:latin typeface="Cardo" panose="02020600000000000000" pitchFamily="18" charset="-79"/>
                <a:ea typeface="Cardo" panose="02020600000000000000" pitchFamily="18" charset="-79"/>
                <a:cs typeface="Cardo" panose="02020600000000000000" pitchFamily="18" charset="-79"/>
              </a:rPr>
              <a:t>suficientes</a:t>
            </a:r>
            <a:r>
              <a:rPr lang="en-US" sz="3200"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dirty="0" err="1">
                <a:solidFill>
                  <a:srgbClr val="FFFF00"/>
                </a:solidFill>
                <a:latin typeface="Cardo" panose="02020600000000000000" pitchFamily="18" charset="-79"/>
                <a:ea typeface="Cardo" panose="02020600000000000000" pitchFamily="18" charset="-79"/>
                <a:cs typeface="Cardo" panose="02020600000000000000" pitchFamily="18" charset="-79"/>
              </a:rPr>
              <a:t>como</a:t>
            </a:r>
            <a:r>
              <a:rPr lang="en-US" sz="3200"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dirty="0" err="1">
                <a:solidFill>
                  <a:srgbClr val="FFFF00"/>
                </a:solidFill>
                <a:latin typeface="Cardo" panose="02020600000000000000" pitchFamily="18" charset="-79"/>
                <a:ea typeface="Cardo" panose="02020600000000000000" pitchFamily="18" charset="-79"/>
                <a:cs typeface="Cardo" panose="02020600000000000000" pitchFamily="18" charset="-79"/>
              </a:rPr>
              <a:t>ministros</a:t>
            </a:r>
            <a:r>
              <a:rPr lang="en-US" sz="3200" dirty="0">
                <a:solidFill>
                  <a:srgbClr val="FFFF00"/>
                </a:solidFill>
                <a:latin typeface="Cardo" panose="02020600000000000000" pitchFamily="18" charset="-79"/>
                <a:ea typeface="Cardo" panose="02020600000000000000" pitchFamily="18" charset="-79"/>
                <a:cs typeface="Cardo" panose="02020600000000000000" pitchFamily="18" charset="-79"/>
              </a:rPr>
              <a:t> de un nuevo </a:t>
            </a:r>
            <a:r>
              <a:rPr lang="en-US" sz="3200" dirty="0" err="1">
                <a:solidFill>
                  <a:srgbClr val="FFFF00"/>
                </a:solidFill>
                <a:latin typeface="Cardo" panose="02020600000000000000" pitchFamily="18" charset="-79"/>
                <a:ea typeface="Cardo" panose="02020600000000000000" pitchFamily="18" charset="-79"/>
                <a:cs typeface="Cardo" panose="02020600000000000000" pitchFamily="18" charset="-79"/>
              </a:rPr>
              <a:t>pacto</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no de la </a:t>
            </a:r>
            <a:r>
              <a:rPr lang="en-US" sz="3200" dirty="0" err="1">
                <a:solidFill>
                  <a:schemeClr val="bg1"/>
                </a:solidFill>
                <a:latin typeface="Cardo" panose="02020600000000000000" pitchFamily="18" charset="-79"/>
                <a:ea typeface="Cardo" panose="02020600000000000000" pitchFamily="18" charset="-79"/>
                <a:cs typeface="Cardo" panose="02020600000000000000" pitchFamily="18" charset="-79"/>
              </a:rPr>
              <a:t>letra</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dirty="0" err="1">
                <a:solidFill>
                  <a:schemeClr val="bg1"/>
                </a:solidFill>
                <a:latin typeface="Cardo" panose="02020600000000000000" pitchFamily="18" charset="-79"/>
                <a:ea typeface="Cardo" panose="02020600000000000000" pitchFamily="18" charset="-79"/>
                <a:cs typeface="Cardo" panose="02020600000000000000" pitchFamily="18" charset="-79"/>
              </a:rPr>
              <a:t>sino</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del </a:t>
            </a:r>
            <a:r>
              <a:rPr lang="en-US" sz="3200" dirty="0" err="1">
                <a:solidFill>
                  <a:schemeClr val="bg1"/>
                </a:solidFill>
                <a:latin typeface="Cardo" panose="02020600000000000000" pitchFamily="18" charset="-79"/>
                <a:ea typeface="Cardo" panose="02020600000000000000" pitchFamily="18" charset="-79"/>
                <a:cs typeface="Cardo" panose="02020600000000000000" pitchFamily="18" charset="-79"/>
              </a:rPr>
              <a:t>Espíritu</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dirty="0" err="1">
                <a:solidFill>
                  <a:schemeClr val="bg1"/>
                </a:solidFill>
                <a:latin typeface="Cardo" panose="02020600000000000000" pitchFamily="18" charset="-79"/>
                <a:ea typeface="Cardo" panose="02020600000000000000" pitchFamily="18" charset="-79"/>
                <a:cs typeface="Cardo" panose="02020600000000000000" pitchFamily="18" charset="-79"/>
              </a:rPr>
              <a:t>porque</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la </a:t>
            </a:r>
            <a:r>
              <a:rPr lang="en-US" sz="3200" dirty="0" err="1">
                <a:solidFill>
                  <a:schemeClr val="bg1"/>
                </a:solidFill>
                <a:latin typeface="Cardo" panose="02020600000000000000" pitchFamily="18" charset="-79"/>
                <a:ea typeface="Cardo" panose="02020600000000000000" pitchFamily="18" charset="-79"/>
                <a:cs typeface="Cardo" panose="02020600000000000000" pitchFamily="18" charset="-79"/>
              </a:rPr>
              <a:t>letra</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dirty="0" err="1">
                <a:solidFill>
                  <a:schemeClr val="bg1"/>
                </a:solidFill>
                <a:latin typeface="Cardo" panose="02020600000000000000" pitchFamily="18" charset="-79"/>
                <a:ea typeface="Cardo" panose="02020600000000000000" pitchFamily="18" charset="-79"/>
                <a:cs typeface="Cardo" panose="02020600000000000000" pitchFamily="18" charset="-79"/>
              </a:rPr>
              <a:t>mata</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dirty="0" err="1">
                <a:solidFill>
                  <a:schemeClr val="bg1"/>
                </a:solidFill>
                <a:latin typeface="Cardo" panose="02020600000000000000" pitchFamily="18" charset="-79"/>
                <a:ea typeface="Cardo" panose="02020600000000000000" pitchFamily="18" charset="-79"/>
                <a:cs typeface="Cardo" panose="02020600000000000000" pitchFamily="18" charset="-79"/>
              </a:rPr>
              <a:t>pero</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dirty="0">
                <a:solidFill>
                  <a:srgbClr val="FFFF00"/>
                </a:solidFill>
                <a:latin typeface="Cardo" panose="02020600000000000000" pitchFamily="18" charset="-79"/>
                <a:ea typeface="Cardo" panose="02020600000000000000" pitchFamily="18" charset="-79"/>
                <a:cs typeface="Cardo" panose="02020600000000000000" pitchFamily="18" charset="-79"/>
              </a:rPr>
              <a:t>el </a:t>
            </a:r>
            <a:r>
              <a:rPr lang="en-US" sz="3200" dirty="0" err="1">
                <a:solidFill>
                  <a:srgbClr val="FFFF00"/>
                </a:solidFill>
                <a:latin typeface="Cardo" panose="02020600000000000000" pitchFamily="18" charset="-79"/>
                <a:ea typeface="Cardo" panose="02020600000000000000" pitchFamily="18" charset="-79"/>
                <a:cs typeface="Cardo" panose="02020600000000000000" pitchFamily="18" charset="-79"/>
              </a:rPr>
              <a:t>Espíritu</a:t>
            </a:r>
            <a:r>
              <a:rPr lang="en-US" sz="3200" dirty="0">
                <a:solidFill>
                  <a:srgbClr val="FFFF00"/>
                </a:solidFill>
                <a:latin typeface="Cardo" panose="02020600000000000000" pitchFamily="18" charset="-79"/>
                <a:ea typeface="Cardo" panose="02020600000000000000" pitchFamily="18" charset="-79"/>
                <a:cs typeface="Cardo" panose="02020600000000000000" pitchFamily="18" charset="-79"/>
              </a:rPr>
              <a:t> da </a:t>
            </a:r>
            <a:r>
              <a:rPr lang="en-US" sz="3200" dirty="0" err="1">
                <a:solidFill>
                  <a:srgbClr val="FFFF00"/>
                </a:solidFill>
                <a:latin typeface="Cardo" panose="02020600000000000000" pitchFamily="18" charset="-79"/>
                <a:ea typeface="Cardo" panose="02020600000000000000" pitchFamily="18" charset="-79"/>
                <a:cs typeface="Cardo" panose="02020600000000000000" pitchFamily="18" charset="-79"/>
              </a:rPr>
              <a:t>vida</a:t>
            </a:r>
            <a:r>
              <a:rPr lang="en-US" sz="3200" dirty="0">
                <a:solidFill>
                  <a:schemeClr val="bg1"/>
                </a:solidFill>
                <a:latin typeface="Cardo" panose="02020600000000000000" pitchFamily="18" charset="-79"/>
                <a:ea typeface="Cardo" panose="02020600000000000000" pitchFamily="18" charset="-79"/>
                <a:cs typeface="Cardo" panose="02020600000000000000" pitchFamily="18" charset="-79"/>
              </a:rPr>
              <a:t>.</a:t>
            </a:r>
            <a:endParaRPr lang="en-US" sz="3200" u="none" strike="noStrike" dirty="0">
              <a:solidFill>
                <a:schemeClr val="bg1"/>
              </a:solidFill>
              <a:effectLst/>
              <a:latin typeface="Cardo" panose="02020600000000000000" pitchFamily="18" charset="-79"/>
              <a:ea typeface="Cardo" panose="02020600000000000000" pitchFamily="18" charset="-79"/>
              <a:cs typeface="Cardo" panose="02020600000000000000" pitchFamily="18" charset="-79"/>
            </a:endParaRPr>
          </a:p>
        </p:txBody>
      </p:sp>
    </p:spTree>
    <p:extLst>
      <p:ext uri="{BB962C8B-B14F-4D97-AF65-F5344CB8AC3E}">
        <p14:creationId xmlns:p14="http://schemas.microsoft.com/office/powerpoint/2010/main" val="349856810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Rectangle"/>
          <p:cNvSpPr/>
          <p:nvPr/>
        </p:nvSpPr>
        <p:spPr>
          <a:xfrm>
            <a:off x="1135744" y="648599"/>
            <a:ext cx="6872513" cy="3846302"/>
          </a:xfrm>
          <a:prstGeom prst="rect">
            <a:avLst/>
          </a:prstGeom>
          <a:solidFill>
            <a:srgbClr val="FFFFFF"/>
          </a:solidFill>
          <a:ln w="12700">
            <a:solidFill>
              <a:srgbClr val="969913"/>
            </a:solidFill>
          </a:ln>
        </p:spPr>
        <p:txBody>
          <a:bodyPr lIns="0" tIns="0" rIns="0" bIns="0"/>
          <a:lstStyle/>
          <a:p>
            <a:pPr defTabSz="514350">
              <a:defRPr sz="1200">
                <a:solidFill>
                  <a:srgbClr val="001B52"/>
                </a:solidFill>
                <a:latin typeface="Franklin Gothic Medium"/>
                <a:ea typeface="Franklin Gothic Medium"/>
                <a:cs typeface="Franklin Gothic Medium"/>
                <a:sym typeface="Franklin Gothic Medium"/>
              </a:defRPr>
            </a:pPr>
            <a:endParaRPr sz="900"/>
          </a:p>
        </p:txBody>
      </p:sp>
      <p:grpSp>
        <p:nvGrpSpPr>
          <p:cNvPr id="521" name="Group"/>
          <p:cNvGrpSpPr/>
          <p:nvPr/>
        </p:nvGrpSpPr>
        <p:grpSpPr>
          <a:xfrm>
            <a:off x="6337627" y="3738939"/>
            <a:ext cx="1690125" cy="354083"/>
            <a:chOff x="0" y="0"/>
            <a:chExt cx="1259982" cy="472108"/>
          </a:xfrm>
        </p:grpSpPr>
        <p:sp>
          <p:nvSpPr>
            <p:cNvPr id="519" name="Rectangle 6"/>
            <p:cNvSpPr/>
            <p:nvPr/>
          </p:nvSpPr>
          <p:spPr>
            <a:xfrm>
              <a:off x="0" y="0"/>
              <a:ext cx="1259983" cy="472109"/>
            </a:xfrm>
            <a:prstGeom prst="rect">
              <a:avLst/>
            </a:prstGeom>
            <a:noFill/>
            <a:ln w="3175" cap="flat">
              <a:solidFill>
                <a:srgbClr val="000000"/>
              </a:solidFill>
              <a:custDash>
                <a:ds d="200000" sp="200000"/>
              </a:custDash>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highlight>
                  <a:srgbClr val="FFFF00"/>
                </a:highlight>
              </a:endParaRPr>
            </a:p>
          </p:txBody>
        </p:sp>
        <p:sp>
          <p:nvSpPr>
            <p:cNvPr id="520" name="TextBox 20"/>
            <p:cNvSpPr txBox="1"/>
            <p:nvPr/>
          </p:nvSpPr>
          <p:spPr>
            <a:xfrm>
              <a:off x="5033" y="111276"/>
              <a:ext cx="1249776" cy="2495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685800">
                <a:spcBef>
                  <a:spcPts val="500"/>
                </a:spcBef>
                <a:defRPr sz="1200">
                  <a:solidFill>
                    <a:srgbClr val="535353"/>
                  </a:solidFill>
                  <a:latin typeface="Calibri"/>
                  <a:ea typeface="Calibri"/>
                  <a:cs typeface="Calibri"/>
                  <a:sym typeface="Calibri"/>
                </a:defRPr>
              </a:lvl1pPr>
            </a:lstStyle>
            <a:p>
              <a:r>
                <a:rPr sz="900">
                  <a:highlight>
                    <a:srgbClr val="FFFF00"/>
                  </a:highlight>
                </a:rPr>
                <a:t>La Iglesia</a:t>
              </a:r>
            </a:p>
          </p:txBody>
        </p:sp>
      </p:grpSp>
      <p:sp>
        <p:nvSpPr>
          <p:cNvPr id="522" name="Rectangle 29"/>
          <p:cNvSpPr/>
          <p:nvPr/>
        </p:nvSpPr>
        <p:spPr>
          <a:xfrm>
            <a:off x="4445385" y="1483548"/>
            <a:ext cx="676025" cy="226899"/>
          </a:xfrm>
          <a:prstGeom prst="rect">
            <a:avLst/>
          </a:prstGeom>
          <a:solidFill>
            <a:srgbClr val="DDDDDD"/>
          </a:solidFill>
          <a:ln w="3175">
            <a:miter lim="400000"/>
          </a:ln>
        </p:spPr>
        <p:txBody>
          <a:bodyPr lIns="0" tIns="0" rIns="0" bIns="0" anchor="ctr"/>
          <a:lstStyle/>
          <a:p>
            <a:pPr algn="ctr" defTabSz="257175">
              <a:defRPr sz="1200">
                <a:latin typeface="Calibri"/>
                <a:ea typeface="Calibri"/>
                <a:cs typeface="Calibri"/>
                <a:sym typeface="Calibri"/>
              </a:defRPr>
            </a:pPr>
            <a:endParaRPr sz="900"/>
          </a:p>
        </p:txBody>
      </p:sp>
      <p:sp>
        <p:nvSpPr>
          <p:cNvPr id="523" name="Rectangle 32"/>
          <p:cNvSpPr/>
          <p:nvPr/>
        </p:nvSpPr>
        <p:spPr>
          <a:xfrm>
            <a:off x="4432830" y="3345770"/>
            <a:ext cx="605418" cy="235387"/>
          </a:xfrm>
          <a:prstGeom prst="rect">
            <a:avLst/>
          </a:prstGeom>
          <a:solidFill>
            <a:srgbClr val="D9D9D9"/>
          </a:solidFill>
          <a:ln w="3175">
            <a:miter lim="400000"/>
          </a:ln>
        </p:spPr>
        <p:txBody>
          <a:bodyPr lIns="0" tIns="0" rIns="0" bIns="0" anchor="ctr"/>
          <a:lstStyle/>
          <a:p>
            <a:pPr algn="ctr" defTabSz="257175">
              <a:defRPr sz="1200">
                <a:latin typeface="Calibri"/>
                <a:ea typeface="Calibri"/>
                <a:cs typeface="Calibri"/>
                <a:sym typeface="Calibri"/>
              </a:defRPr>
            </a:pPr>
            <a:endParaRPr sz="900"/>
          </a:p>
        </p:txBody>
      </p:sp>
      <p:grpSp>
        <p:nvGrpSpPr>
          <p:cNvPr id="526" name="Group"/>
          <p:cNvGrpSpPr/>
          <p:nvPr/>
        </p:nvGrpSpPr>
        <p:grpSpPr>
          <a:xfrm>
            <a:off x="2466147" y="2741763"/>
            <a:ext cx="1111942" cy="838919"/>
            <a:chOff x="0" y="0"/>
            <a:chExt cx="1482587" cy="1118557"/>
          </a:xfrm>
        </p:grpSpPr>
        <p:sp>
          <p:nvSpPr>
            <p:cNvPr id="524" name="Rectangle 31"/>
            <p:cNvSpPr/>
            <p:nvPr/>
          </p:nvSpPr>
          <p:spPr>
            <a:xfrm>
              <a:off x="0" y="0"/>
              <a:ext cx="306457" cy="1118557"/>
            </a:xfrm>
            <a:prstGeom prst="rect">
              <a:avLst/>
            </a:prstGeom>
            <a:solidFill>
              <a:srgbClr val="D9D9D9"/>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25" name="Rectangle 32"/>
            <p:cNvSpPr/>
            <p:nvPr/>
          </p:nvSpPr>
          <p:spPr>
            <a:xfrm>
              <a:off x="0" y="804502"/>
              <a:ext cx="1482588" cy="314056"/>
            </a:xfrm>
            <a:prstGeom prst="rect">
              <a:avLst/>
            </a:prstGeom>
            <a:solidFill>
              <a:srgbClr val="D9D9D9"/>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grpSp>
      <p:sp>
        <p:nvSpPr>
          <p:cNvPr id="527" name="Rectangle 36"/>
          <p:cNvSpPr/>
          <p:nvPr/>
        </p:nvSpPr>
        <p:spPr>
          <a:xfrm>
            <a:off x="4416707" y="2477460"/>
            <a:ext cx="637665" cy="226899"/>
          </a:xfrm>
          <a:prstGeom prst="rect">
            <a:avLst/>
          </a:prstGeom>
          <a:solidFill>
            <a:srgbClr val="D9D9D9"/>
          </a:solidFill>
          <a:ln w="3175">
            <a:miter lim="400000"/>
          </a:ln>
        </p:spPr>
        <p:txBody>
          <a:bodyPr lIns="0" tIns="0" rIns="0" bIns="0" anchor="ctr"/>
          <a:lstStyle/>
          <a:p>
            <a:pPr algn="ctr" defTabSz="257175">
              <a:defRPr sz="1200">
                <a:latin typeface="Calibri"/>
                <a:ea typeface="Calibri"/>
                <a:cs typeface="Calibri"/>
                <a:sym typeface="Calibri"/>
              </a:defRPr>
            </a:pPr>
            <a:endParaRPr sz="900"/>
          </a:p>
        </p:txBody>
      </p:sp>
      <p:grpSp>
        <p:nvGrpSpPr>
          <p:cNvPr id="530" name="Group"/>
          <p:cNvGrpSpPr/>
          <p:nvPr/>
        </p:nvGrpSpPr>
        <p:grpSpPr>
          <a:xfrm>
            <a:off x="5415589" y="2321893"/>
            <a:ext cx="1183277" cy="1814121"/>
            <a:chOff x="0" y="0"/>
            <a:chExt cx="1577700" cy="2418826"/>
          </a:xfrm>
        </p:grpSpPr>
        <p:sp>
          <p:nvSpPr>
            <p:cNvPr id="528" name="Rectangle 32"/>
            <p:cNvSpPr/>
            <p:nvPr/>
          </p:nvSpPr>
          <p:spPr>
            <a:xfrm>
              <a:off x="0" y="0"/>
              <a:ext cx="1338368" cy="311959"/>
            </a:xfrm>
            <a:prstGeom prst="rect">
              <a:avLst/>
            </a:prstGeom>
            <a:solidFill>
              <a:srgbClr val="DDDDDD"/>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29" name="Down Arrow 33"/>
            <p:cNvSpPr/>
            <p:nvPr/>
          </p:nvSpPr>
          <p:spPr>
            <a:xfrm>
              <a:off x="830463" y="0"/>
              <a:ext cx="747238" cy="2418827"/>
            </a:xfrm>
            <a:custGeom>
              <a:avLst/>
              <a:gdLst/>
              <a:ahLst/>
              <a:cxnLst>
                <a:cxn ang="0">
                  <a:pos x="wd2" y="hd2"/>
                </a:cxn>
                <a:cxn ang="5400000">
                  <a:pos x="wd2" y="hd2"/>
                </a:cxn>
                <a:cxn ang="10800000">
                  <a:pos x="wd2" y="hd2"/>
                </a:cxn>
                <a:cxn ang="16200000">
                  <a:pos x="wd2" y="hd2"/>
                </a:cxn>
              </a:cxnLst>
              <a:rect l="0" t="0" r="r" b="b"/>
              <a:pathLst>
                <a:path w="21600" h="21600" extrusionOk="0">
                  <a:moveTo>
                    <a:pt x="0" y="16133"/>
                  </a:moveTo>
                  <a:lnTo>
                    <a:pt x="5400" y="16133"/>
                  </a:lnTo>
                  <a:lnTo>
                    <a:pt x="5400" y="0"/>
                  </a:lnTo>
                  <a:lnTo>
                    <a:pt x="16200" y="0"/>
                  </a:lnTo>
                  <a:lnTo>
                    <a:pt x="16200" y="16133"/>
                  </a:lnTo>
                  <a:lnTo>
                    <a:pt x="21600" y="16133"/>
                  </a:lnTo>
                  <a:lnTo>
                    <a:pt x="10800" y="21600"/>
                  </a:lnTo>
                  <a:close/>
                </a:path>
              </a:pathLst>
            </a:custGeom>
            <a:solidFill>
              <a:srgbClr val="DDDDDD"/>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grpSp>
      <p:grpSp>
        <p:nvGrpSpPr>
          <p:cNvPr id="533" name="Group"/>
          <p:cNvGrpSpPr/>
          <p:nvPr/>
        </p:nvGrpSpPr>
        <p:grpSpPr>
          <a:xfrm>
            <a:off x="2466146" y="1469128"/>
            <a:ext cx="1546421" cy="932173"/>
            <a:chOff x="0" y="0"/>
            <a:chExt cx="2061893" cy="1242896"/>
          </a:xfrm>
        </p:grpSpPr>
        <p:sp>
          <p:nvSpPr>
            <p:cNvPr id="531" name="Rectangle 30"/>
            <p:cNvSpPr/>
            <p:nvPr/>
          </p:nvSpPr>
          <p:spPr>
            <a:xfrm>
              <a:off x="0" y="0"/>
              <a:ext cx="306457" cy="1242897"/>
            </a:xfrm>
            <a:prstGeom prst="rect">
              <a:avLst/>
            </a:prstGeom>
            <a:solidFill>
              <a:srgbClr val="D9D9D9"/>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32" name="Rectangle 29"/>
            <p:cNvSpPr/>
            <p:nvPr/>
          </p:nvSpPr>
          <p:spPr>
            <a:xfrm>
              <a:off x="305981" y="0"/>
              <a:ext cx="1755913" cy="302531"/>
            </a:xfrm>
            <a:prstGeom prst="rect">
              <a:avLst/>
            </a:prstGeom>
            <a:solidFill>
              <a:srgbClr val="D9D9D9"/>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grpSp>
      <p:sp>
        <p:nvSpPr>
          <p:cNvPr id="534" name="Rectangle 28"/>
          <p:cNvSpPr/>
          <p:nvPr/>
        </p:nvSpPr>
        <p:spPr>
          <a:xfrm>
            <a:off x="3093554" y="2463042"/>
            <a:ext cx="459687" cy="226898"/>
          </a:xfrm>
          <a:prstGeom prst="rect">
            <a:avLst/>
          </a:prstGeom>
          <a:solidFill>
            <a:srgbClr val="D9D9D9"/>
          </a:solidFill>
          <a:ln w="3175">
            <a:miter lim="400000"/>
          </a:ln>
        </p:spPr>
        <p:txBody>
          <a:bodyPr lIns="0" tIns="0" rIns="0" bIns="0" anchor="ctr"/>
          <a:lstStyle/>
          <a:p>
            <a:pPr algn="ctr" defTabSz="257175">
              <a:defRPr sz="1200">
                <a:latin typeface="Calibri"/>
                <a:ea typeface="Calibri"/>
                <a:cs typeface="Calibri"/>
                <a:sym typeface="Calibri"/>
              </a:defRPr>
            </a:pPr>
            <a:endParaRPr sz="900"/>
          </a:p>
        </p:txBody>
      </p:sp>
      <p:sp>
        <p:nvSpPr>
          <p:cNvPr id="535" name="TextBox 15"/>
          <p:cNvSpPr txBox="1"/>
          <p:nvPr/>
        </p:nvSpPr>
        <p:spPr>
          <a:xfrm>
            <a:off x="2030537" y="2387084"/>
            <a:ext cx="1057256" cy="328935"/>
          </a:xfrm>
          <a:prstGeom prst="rect">
            <a:avLst/>
          </a:prstGeom>
          <a:solidFill>
            <a:srgbClr val="FFFB00"/>
          </a:solidFill>
          <a:ln w="3175">
            <a:solidFill>
              <a:srgbClr val="77933C"/>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7" tIns="25717" rIns="25717" bIns="25717">
            <a:spAutoFit/>
          </a:bodyPr>
          <a:lstStyle/>
          <a:p>
            <a:pPr algn="ctr" defTabSz="257175">
              <a:defRPr sz="1200" b="1">
                <a:solidFill>
                  <a:srgbClr val="000000"/>
                </a:solidFill>
                <a:latin typeface="Calibri"/>
                <a:ea typeface="Calibri"/>
                <a:cs typeface="Calibri"/>
                <a:sym typeface="Calibri"/>
              </a:defRPr>
            </a:pPr>
            <a:r>
              <a:rPr sz="900"/>
              <a:t>Pacto Abrahámico</a:t>
            </a:r>
          </a:p>
          <a:p>
            <a:pPr algn="ctr" defTabSz="257175">
              <a:defRPr sz="1200">
                <a:solidFill>
                  <a:srgbClr val="000000"/>
                </a:solidFill>
                <a:latin typeface="Calibri"/>
                <a:ea typeface="Calibri"/>
                <a:cs typeface="Calibri"/>
                <a:sym typeface="Calibri"/>
              </a:defRPr>
            </a:pPr>
            <a:r>
              <a:rPr sz="900"/>
              <a:t>Gen 12:1-3</a:t>
            </a:r>
          </a:p>
        </p:txBody>
      </p:sp>
      <p:grpSp>
        <p:nvGrpSpPr>
          <p:cNvPr id="538" name="Group"/>
          <p:cNvGrpSpPr/>
          <p:nvPr/>
        </p:nvGrpSpPr>
        <p:grpSpPr>
          <a:xfrm>
            <a:off x="3299889" y="1285917"/>
            <a:ext cx="1143004" cy="554536"/>
            <a:chOff x="0" y="0"/>
            <a:chExt cx="1524004" cy="739379"/>
          </a:xfrm>
        </p:grpSpPr>
        <p:sp>
          <p:nvSpPr>
            <p:cNvPr id="536" name="Rectangle 9"/>
            <p:cNvSpPr/>
            <p:nvPr/>
          </p:nvSpPr>
          <p:spPr>
            <a:xfrm>
              <a:off x="0" y="0"/>
              <a:ext cx="1524004" cy="739379"/>
            </a:xfrm>
            <a:prstGeom prst="rect">
              <a:avLst/>
            </a:prstGeom>
            <a:solidFill>
              <a:srgbClr val="92D050"/>
            </a:solidFill>
            <a:ln w="3175" cap="flat">
              <a:noFill/>
              <a:miter lim="400000"/>
            </a:ln>
            <a:effectLst/>
          </p:spPr>
          <p:txBody>
            <a:bodyPr wrap="square" lIns="0" tIns="0" rIns="0" bIns="0" numCol="1" anchor="ctr">
              <a:noAutofit/>
            </a:bodyP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sp>
          <p:nvSpPr>
            <p:cNvPr id="537" name="TextBox 16"/>
            <p:cNvSpPr txBox="1"/>
            <p:nvPr/>
          </p:nvSpPr>
          <p:spPr>
            <a:xfrm>
              <a:off x="179152" y="21075"/>
              <a:ext cx="1165702" cy="6232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numCol="1" anchor="t">
              <a:spAutoFit/>
            </a:bodyPr>
            <a:lstStyle/>
            <a:p>
              <a:pPr algn="ctr" defTabSz="257175">
                <a:defRPr sz="1200" b="1">
                  <a:solidFill>
                    <a:srgbClr val="000000"/>
                  </a:solidFill>
                  <a:latin typeface="Calibri"/>
                  <a:ea typeface="Calibri"/>
                  <a:cs typeface="Calibri"/>
                  <a:sym typeface="Calibri"/>
                </a:defRPr>
              </a:pPr>
              <a:r>
                <a:rPr sz="900" dirty="0" err="1"/>
                <a:t>Pacto</a:t>
              </a:r>
              <a:r>
                <a:rPr sz="900" dirty="0"/>
                <a:t> </a:t>
              </a:r>
              <a:r>
                <a:rPr sz="900" dirty="0" err="1"/>
                <a:t>Imobiliario</a:t>
              </a:r>
              <a:endParaRPr sz="900" dirty="0"/>
            </a:p>
            <a:p>
              <a:pPr algn="ctr" defTabSz="257175">
                <a:defRPr sz="1200">
                  <a:solidFill>
                    <a:srgbClr val="000000"/>
                  </a:solidFill>
                  <a:latin typeface="Calibri"/>
                  <a:ea typeface="Calibri"/>
                  <a:cs typeface="Calibri"/>
                  <a:sym typeface="Calibri"/>
                </a:defRPr>
              </a:pPr>
              <a:r>
                <a:rPr sz="900" dirty="0"/>
                <a:t>“</a:t>
              </a:r>
              <a:r>
                <a:rPr sz="900" i="1" dirty="0"/>
                <a:t>Tierra</a:t>
              </a:r>
              <a:r>
                <a:rPr sz="900" dirty="0"/>
                <a:t>” </a:t>
              </a:r>
              <a:br>
                <a:rPr sz="900" dirty="0"/>
              </a:br>
              <a:r>
                <a:rPr sz="900" dirty="0" err="1"/>
                <a:t>Deut</a:t>
              </a:r>
              <a:r>
                <a:rPr sz="900" dirty="0"/>
                <a:t> .29-30</a:t>
              </a:r>
            </a:p>
          </p:txBody>
        </p:sp>
      </p:grpSp>
      <p:grpSp>
        <p:nvGrpSpPr>
          <p:cNvPr id="541" name="Group"/>
          <p:cNvGrpSpPr/>
          <p:nvPr/>
        </p:nvGrpSpPr>
        <p:grpSpPr>
          <a:xfrm>
            <a:off x="3299889" y="2319903"/>
            <a:ext cx="1143004" cy="531682"/>
            <a:chOff x="0" y="0"/>
            <a:chExt cx="1524004" cy="708907"/>
          </a:xfrm>
        </p:grpSpPr>
        <p:sp>
          <p:nvSpPr>
            <p:cNvPr id="539" name="Rectangle 10"/>
            <p:cNvSpPr/>
            <p:nvPr/>
          </p:nvSpPr>
          <p:spPr>
            <a:xfrm>
              <a:off x="0" y="21450"/>
              <a:ext cx="1524004" cy="687457"/>
            </a:xfrm>
            <a:prstGeom prst="rect">
              <a:avLst/>
            </a:prstGeom>
            <a:solidFill>
              <a:srgbClr val="5EF7D2"/>
            </a:solidFill>
            <a:ln w="3175" cap="flat">
              <a:noFill/>
              <a:miter lim="400000"/>
            </a:ln>
            <a:effectLst/>
          </p:spPr>
          <p:txBody>
            <a:bodyPr wrap="square" lIns="0" tIns="0" rIns="0" bIns="0" numCol="1" anchor="ctr">
              <a:noAutofit/>
            </a:bodyPr>
            <a:lstStyle/>
            <a:p>
              <a:pPr algn="ctr" defTabSz="164306">
                <a:defRPr sz="900" b="1" cap="all" spc="54">
                  <a:solidFill>
                    <a:srgbClr val="000000"/>
                  </a:solidFill>
                  <a:latin typeface="Founders Grotesk Condensed"/>
                  <a:ea typeface="Founders Grotesk Condensed"/>
                  <a:cs typeface="Founders Grotesk Condensed"/>
                  <a:sym typeface="Founders Grotesk Condensed"/>
                </a:defRPr>
              </a:pPr>
              <a:endParaRPr sz="675"/>
            </a:p>
          </p:txBody>
        </p:sp>
        <p:sp>
          <p:nvSpPr>
            <p:cNvPr id="540" name="TextBox 17"/>
            <p:cNvSpPr txBox="1"/>
            <p:nvPr/>
          </p:nvSpPr>
          <p:spPr>
            <a:xfrm>
              <a:off x="26652" y="0"/>
              <a:ext cx="1470699" cy="623245"/>
            </a:xfrm>
            <a:prstGeom prst="rect">
              <a:avLst/>
            </a:prstGeom>
            <a:solidFill>
              <a:srgbClr val="00B0F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spAutoFit/>
            </a:bodyPr>
            <a:lstStyle/>
            <a:p>
              <a:pPr algn="ctr" defTabSz="257175">
                <a:defRPr sz="1200" b="1">
                  <a:solidFill>
                    <a:srgbClr val="000000"/>
                  </a:solidFill>
                  <a:latin typeface="Calibri"/>
                  <a:ea typeface="Calibri"/>
                  <a:cs typeface="Calibri"/>
                  <a:sym typeface="Calibri"/>
                </a:defRPr>
              </a:pPr>
              <a:r>
                <a:rPr sz="900"/>
                <a:t>Pacto Davídico</a:t>
              </a:r>
            </a:p>
            <a:p>
              <a:pPr algn="ctr" defTabSz="257175">
                <a:defRPr sz="1200">
                  <a:solidFill>
                    <a:srgbClr val="000000"/>
                  </a:solidFill>
                  <a:latin typeface="Calibri"/>
                  <a:ea typeface="Calibri"/>
                  <a:cs typeface="Calibri"/>
                  <a:sym typeface="Calibri"/>
                </a:defRPr>
              </a:pPr>
              <a:r>
                <a:rPr sz="900"/>
                <a:t>“</a:t>
              </a:r>
              <a:r>
                <a:rPr sz="900" i="1"/>
                <a:t>Simiente</a:t>
              </a:r>
              <a:r>
                <a:rPr sz="900"/>
                <a:t>” </a:t>
              </a:r>
              <a:br>
                <a:rPr sz="900"/>
              </a:br>
              <a:r>
                <a:rPr sz="900"/>
                <a:t>2 Sam 7:11-17</a:t>
              </a:r>
            </a:p>
          </p:txBody>
        </p:sp>
      </p:grpSp>
      <p:grpSp>
        <p:nvGrpSpPr>
          <p:cNvPr id="544" name="Group"/>
          <p:cNvGrpSpPr/>
          <p:nvPr/>
        </p:nvGrpSpPr>
        <p:grpSpPr>
          <a:xfrm>
            <a:off x="6325096" y="4146481"/>
            <a:ext cx="1710675" cy="354083"/>
            <a:chOff x="0" y="0"/>
            <a:chExt cx="1293398" cy="472108"/>
          </a:xfrm>
        </p:grpSpPr>
        <p:sp>
          <p:nvSpPr>
            <p:cNvPr id="542" name="Rectangle 7"/>
            <p:cNvSpPr/>
            <p:nvPr/>
          </p:nvSpPr>
          <p:spPr>
            <a:xfrm>
              <a:off x="0" y="0"/>
              <a:ext cx="1293399" cy="472109"/>
            </a:xfrm>
            <a:prstGeom prst="rect">
              <a:avLst/>
            </a:prstGeom>
            <a:solidFill>
              <a:srgbClr val="FFBD16"/>
            </a:solidFill>
            <a:ln w="3175" cap="flat">
              <a:noFill/>
              <a:miter lim="400000"/>
            </a:ln>
            <a:effectLst/>
          </p:spPr>
          <p:txBody>
            <a:bodyPr wrap="square" lIns="0" tIns="0" rIns="0" bIns="0" numCol="1" anchor="ctr">
              <a:noAutofit/>
            </a:bodyPr>
            <a:lstStyle/>
            <a:p>
              <a:pPr algn="ctr" defTabSz="317897">
                <a:defRPr sz="1200">
                  <a:latin typeface="Graphik"/>
                  <a:ea typeface="Graphik"/>
                  <a:cs typeface="Graphik"/>
                  <a:sym typeface="Graphik"/>
                </a:defRPr>
              </a:pPr>
              <a:endParaRPr sz="900"/>
            </a:p>
          </p:txBody>
        </p:sp>
        <p:sp>
          <p:nvSpPr>
            <p:cNvPr id="543" name="TextBox 19"/>
            <p:cNvSpPr txBox="1"/>
            <p:nvPr/>
          </p:nvSpPr>
          <p:spPr>
            <a:xfrm>
              <a:off x="33378" y="111933"/>
              <a:ext cx="1226642" cy="2631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342900">
                <a:defRPr sz="1200" b="1">
                  <a:effectLst>
                    <a:outerShdw blurRad="38100" dist="38100" dir="2700000" rotWithShape="0">
                      <a:srgbClr val="000000">
                        <a:alpha val="43137"/>
                      </a:srgbClr>
                    </a:outerShdw>
                  </a:effectLst>
                  <a:latin typeface="Calibri"/>
                  <a:ea typeface="Calibri"/>
                  <a:cs typeface="Calibri"/>
                  <a:sym typeface="Calibri"/>
                </a:defRPr>
              </a:lvl1pPr>
            </a:lstStyle>
            <a:p>
              <a:r>
                <a:rPr sz="900" dirty="0" err="1"/>
                <a:t>Reino</a:t>
              </a:r>
              <a:r>
                <a:rPr sz="900" dirty="0"/>
                <a:t> </a:t>
              </a:r>
              <a:r>
                <a:rPr lang="en-US" sz="900" dirty="0"/>
                <a:t>de </a:t>
              </a:r>
              <a:r>
                <a:rPr lang="en-US" sz="900" dirty="0" err="1"/>
                <a:t>Mesias</a:t>
              </a:r>
              <a:endParaRPr sz="900" dirty="0"/>
            </a:p>
          </p:txBody>
        </p:sp>
      </p:grpSp>
      <p:grpSp>
        <p:nvGrpSpPr>
          <p:cNvPr id="547" name="Group"/>
          <p:cNvGrpSpPr/>
          <p:nvPr/>
        </p:nvGrpSpPr>
        <p:grpSpPr>
          <a:xfrm>
            <a:off x="5435056" y="4150054"/>
            <a:ext cx="695043" cy="354082"/>
            <a:chOff x="0" y="0"/>
            <a:chExt cx="926722" cy="472108"/>
          </a:xfrm>
        </p:grpSpPr>
        <p:sp>
          <p:nvSpPr>
            <p:cNvPr id="545" name="Rectangle 6"/>
            <p:cNvSpPr/>
            <p:nvPr/>
          </p:nvSpPr>
          <p:spPr>
            <a:xfrm>
              <a:off x="0" y="0"/>
              <a:ext cx="926723" cy="472109"/>
            </a:xfrm>
            <a:prstGeom prst="rect">
              <a:avLst/>
            </a:prstGeom>
            <a:noFill/>
            <a:ln w="3175" cap="flat">
              <a:solidFill>
                <a:srgbClr val="000000"/>
              </a:solidFill>
              <a:custDash>
                <a:ds d="200000" sp="200000"/>
              </a:custDash>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highlight>
                  <a:srgbClr val="FFFF00"/>
                </a:highlight>
              </a:endParaRPr>
            </a:p>
          </p:txBody>
        </p:sp>
        <p:sp>
          <p:nvSpPr>
            <p:cNvPr id="546" name="TextBox 20"/>
            <p:cNvSpPr txBox="1"/>
            <p:nvPr/>
          </p:nvSpPr>
          <p:spPr>
            <a:xfrm>
              <a:off x="3702" y="111276"/>
              <a:ext cx="919215" cy="2495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685800">
                <a:spcBef>
                  <a:spcPts val="500"/>
                </a:spcBef>
                <a:defRPr sz="1200">
                  <a:solidFill>
                    <a:srgbClr val="535353"/>
                  </a:solidFill>
                  <a:latin typeface="Calibri"/>
                  <a:ea typeface="Calibri"/>
                  <a:cs typeface="Calibri"/>
                  <a:sym typeface="Calibri"/>
                </a:defRPr>
              </a:lvl1pPr>
            </a:lstStyle>
            <a:p>
              <a:r>
                <a:rPr sz="900">
                  <a:highlight>
                    <a:srgbClr val="FFFF00"/>
                  </a:highlight>
                </a:rPr>
                <a:t>La Iglesia</a:t>
              </a:r>
            </a:p>
          </p:txBody>
        </p:sp>
      </p:grpSp>
      <p:grpSp>
        <p:nvGrpSpPr>
          <p:cNvPr id="550" name="Group"/>
          <p:cNvGrpSpPr/>
          <p:nvPr/>
        </p:nvGrpSpPr>
        <p:grpSpPr>
          <a:xfrm>
            <a:off x="3093554" y="4146481"/>
            <a:ext cx="2321259" cy="354083"/>
            <a:chOff x="0" y="0"/>
            <a:chExt cx="3095010" cy="472108"/>
          </a:xfrm>
        </p:grpSpPr>
        <p:sp>
          <p:nvSpPr>
            <p:cNvPr id="548" name="Rectangle 4"/>
            <p:cNvSpPr/>
            <p:nvPr/>
          </p:nvSpPr>
          <p:spPr>
            <a:xfrm>
              <a:off x="0" y="0"/>
              <a:ext cx="3095011" cy="472109"/>
            </a:xfrm>
            <a:prstGeom prst="rect">
              <a:avLst/>
            </a:prstGeom>
            <a:solidFill>
              <a:srgbClr val="929292"/>
            </a:solidFill>
            <a:ln w="3175" cap="flat">
              <a:noFill/>
              <a:miter lim="400000"/>
            </a:ln>
            <a:effectLst/>
          </p:spPr>
          <p:txBody>
            <a:bodyPr wrap="square" lIns="0" tIns="0" rIns="0" bIns="0" numCol="1" anchor="ctr">
              <a:noAutofit/>
            </a:bodyPr>
            <a:lstStyle/>
            <a:p>
              <a:pPr algn="ctr" defTabSz="317897">
                <a:defRPr sz="1200">
                  <a:latin typeface="Graphik"/>
                  <a:ea typeface="Graphik"/>
                  <a:cs typeface="Graphik"/>
                  <a:sym typeface="Graphik"/>
                </a:defRPr>
              </a:pPr>
              <a:endParaRPr sz="900"/>
            </a:p>
          </p:txBody>
        </p:sp>
        <p:sp>
          <p:nvSpPr>
            <p:cNvPr id="549" name="TextBox 21"/>
            <p:cNvSpPr txBox="1"/>
            <p:nvPr/>
          </p:nvSpPr>
          <p:spPr>
            <a:xfrm>
              <a:off x="764760" y="73665"/>
              <a:ext cx="1565490" cy="2781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342900">
                <a:defRPr sz="1200" b="1">
                  <a:effectLst>
                    <a:outerShdw blurRad="38100" dist="38100" dir="2700000" rotWithShape="0">
                      <a:srgbClr val="000000">
                        <a:alpha val="43137"/>
                      </a:srgbClr>
                    </a:outerShdw>
                  </a:effectLst>
                  <a:latin typeface="Calibri"/>
                  <a:ea typeface="Calibri"/>
                  <a:cs typeface="Calibri"/>
                  <a:sym typeface="Calibri"/>
                </a:defRPr>
              </a:lvl1pPr>
            </a:lstStyle>
            <a:p>
              <a:r>
                <a:rPr sz="900"/>
                <a:t>Israel y la Ley</a:t>
              </a:r>
            </a:p>
          </p:txBody>
        </p:sp>
      </p:grpSp>
      <p:grpSp>
        <p:nvGrpSpPr>
          <p:cNvPr id="553" name="Group"/>
          <p:cNvGrpSpPr/>
          <p:nvPr/>
        </p:nvGrpSpPr>
        <p:grpSpPr>
          <a:xfrm>
            <a:off x="2024776" y="4146481"/>
            <a:ext cx="1060829" cy="354083"/>
            <a:chOff x="0" y="0"/>
            <a:chExt cx="1414437" cy="472109"/>
          </a:xfrm>
        </p:grpSpPr>
        <p:sp>
          <p:nvSpPr>
            <p:cNvPr id="551" name="Rectangle 3"/>
            <p:cNvSpPr/>
            <p:nvPr/>
          </p:nvSpPr>
          <p:spPr>
            <a:xfrm>
              <a:off x="0" y="0"/>
              <a:ext cx="1414437" cy="472109"/>
            </a:xfrm>
            <a:prstGeom prst="rect">
              <a:avLst/>
            </a:prstGeom>
            <a:solidFill>
              <a:srgbClr val="17375E"/>
            </a:solidFill>
            <a:ln w="3175" cap="flat">
              <a:solidFill>
                <a:srgbClr val="000000"/>
              </a:solidFill>
              <a:prstDash val="solid"/>
              <a:round/>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52" name="TextBox 22"/>
            <p:cNvSpPr txBox="1"/>
            <p:nvPr/>
          </p:nvSpPr>
          <p:spPr>
            <a:xfrm>
              <a:off x="37061" y="73665"/>
              <a:ext cx="1340313" cy="2781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342900">
                <a:defRPr sz="1200" b="1">
                  <a:effectLst>
                    <a:outerShdw blurRad="38100" dist="38100" dir="2700000" rotWithShape="0">
                      <a:srgbClr val="000000">
                        <a:alpha val="43137"/>
                      </a:srgbClr>
                    </a:outerShdw>
                  </a:effectLst>
                  <a:latin typeface="Calibri"/>
                  <a:ea typeface="Calibri"/>
                  <a:cs typeface="Calibri"/>
                  <a:sym typeface="Calibri"/>
                </a:defRPr>
              </a:lvl1pPr>
            </a:lstStyle>
            <a:p>
              <a:r>
                <a:rPr sz="900" dirty="0">
                  <a:solidFill>
                    <a:schemeClr val="bg1"/>
                  </a:solidFill>
                </a:rPr>
                <a:t>Antes de la Ley</a:t>
              </a:r>
            </a:p>
          </p:txBody>
        </p:sp>
      </p:grpSp>
      <p:sp>
        <p:nvSpPr>
          <p:cNvPr id="554" name="Title 1"/>
          <p:cNvSpPr txBox="1"/>
          <p:nvPr/>
        </p:nvSpPr>
        <p:spPr>
          <a:xfrm>
            <a:off x="2025968" y="699193"/>
            <a:ext cx="5092066" cy="593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7" tIns="25717" rIns="25717" bIns="25717" anchor="ctr">
            <a:normAutofit/>
          </a:bodyPr>
          <a:lstStyle>
            <a:lvl1pPr algn="ctr" defTabSz="342900">
              <a:defRPr sz="2400" b="1">
                <a:solidFill>
                  <a:srgbClr val="000000"/>
                </a:solidFill>
                <a:latin typeface="Calibri"/>
                <a:ea typeface="Calibri"/>
                <a:cs typeface="Calibri"/>
                <a:sym typeface="Calibri"/>
              </a:defRPr>
            </a:lvl1pPr>
          </a:lstStyle>
          <a:p>
            <a:r>
              <a:rPr sz="1800"/>
              <a:t>LOS PACTOS Y SU CUMPLIMIENTO EN EL REINO</a:t>
            </a:r>
          </a:p>
        </p:txBody>
      </p:sp>
      <p:grpSp>
        <p:nvGrpSpPr>
          <p:cNvPr id="558" name="Group"/>
          <p:cNvGrpSpPr/>
          <p:nvPr/>
        </p:nvGrpSpPr>
        <p:grpSpPr>
          <a:xfrm>
            <a:off x="4653691" y="1388539"/>
            <a:ext cx="1129682" cy="2747475"/>
            <a:chOff x="0" y="0"/>
            <a:chExt cx="1506241" cy="3663299"/>
          </a:xfrm>
        </p:grpSpPr>
        <p:sp>
          <p:nvSpPr>
            <p:cNvPr id="555" name="Rectangle 12"/>
            <p:cNvSpPr/>
            <p:nvPr/>
          </p:nvSpPr>
          <p:spPr>
            <a:xfrm>
              <a:off x="479327" y="0"/>
              <a:ext cx="538370" cy="3663300"/>
            </a:xfrm>
            <a:prstGeom prst="rect">
              <a:avLst/>
            </a:prstGeom>
            <a:solidFill>
              <a:srgbClr val="A7A7A7"/>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56" name="Rectangle 13"/>
            <p:cNvSpPr/>
            <p:nvPr/>
          </p:nvSpPr>
          <p:spPr>
            <a:xfrm>
              <a:off x="1005145" y="499730"/>
              <a:ext cx="501097" cy="484533"/>
            </a:xfrm>
            <a:prstGeom prst="rect">
              <a:avLst/>
            </a:prstGeom>
            <a:solidFill>
              <a:srgbClr val="A7A7A7"/>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57" name="Rectangle 14"/>
            <p:cNvSpPr/>
            <p:nvPr/>
          </p:nvSpPr>
          <p:spPr>
            <a:xfrm>
              <a:off x="0" y="499730"/>
              <a:ext cx="501097" cy="484533"/>
            </a:xfrm>
            <a:prstGeom prst="rect">
              <a:avLst/>
            </a:prstGeom>
            <a:solidFill>
              <a:srgbClr val="A7A7A7"/>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grpSp>
      <p:sp>
        <p:nvSpPr>
          <p:cNvPr id="559" name="Ratificado"/>
          <p:cNvSpPr txBox="1"/>
          <p:nvPr/>
        </p:nvSpPr>
        <p:spPr>
          <a:xfrm>
            <a:off x="4726002" y="1820022"/>
            <a:ext cx="985061" cy="207749"/>
          </a:xfrm>
          <a:prstGeom prst="rect">
            <a:avLst/>
          </a:prstGeom>
          <a:solidFill>
            <a:srgbClr val="00C98F"/>
          </a:solidFill>
          <a:ln w="12700">
            <a:solidFill>
              <a:srgbClr val="969913"/>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219075">
              <a:defRPr sz="1800" b="1" cap="all" spc="108">
                <a:solidFill>
                  <a:srgbClr val="000000"/>
                </a:solidFill>
                <a:latin typeface="Founders Grotesk Condensed"/>
                <a:ea typeface="Founders Grotesk Condensed"/>
                <a:cs typeface="Founders Grotesk Condensed"/>
                <a:sym typeface="Founders Grotesk Condensed"/>
              </a:defRPr>
            </a:lvl1pPr>
          </a:lstStyle>
          <a:p>
            <a:r>
              <a:rPr sz="1350"/>
              <a:t>Ratificado</a:t>
            </a:r>
          </a:p>
        </p:txBody>
      </p:sp>
      <p:sp>
        <p:nvSpPr>
          <p:cNvPr id="560" name="Rectangle"/>
          <p:cNvSpPr/>
          <p:nvPr/>
        </p:nvSpPr>
        <p:spPr>
          <a:xfrm>
            <a:off x="6157615" y="4150054"/>
            <a:ext cx="146447" cy="357188"/>
          </a:xfrm>
          <a:prstGeom prst="rect">
            <a:avLst/>
          </a:prstGeom>
          <a:solidFill>
            <a:srgbClr val="000000"/>
          </a:solidFill>
          <a:ln w="3175">
            <a:miter lim="400000"/>
          </a:ln>
        </p:spPr>
        <p:txBody>
          <a:bodyPr lIns="14288" tIns="14288" rIns="14288" bIns="14288" anchor="ctr"/>
          <a:lstStyle/>
          <a:p>
            <a:pPr algn="ctr" defTabSz="317897">
              <a:defRPr sz="1200">
                <a:latin typeface="Graphik"/>
                <a:ea typeface="Graphik"/>
                <a:cs typeface="Graphik"/>
                <a:sym typeface="Graphik"/>
              </a:defRPr>
            </a:pPr>
            <a:endParaRPr sz="900"/>
          </a:p>
        </p:txBody>
      </p:sp>
      <p:sp>
        <p:nvSpPr>
          <p:cNvPr id="561" name="Promesas hechas"/>
          <p:cNvSpPr/>
          <p:nvPr/>
        </p:nvSpPr>
        <p:spPr>
          <a:xfrm>
            <a:off x="1290462" y="1119831"/>
            <a:ext cx="1343592" cy="104851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155" y="2728"/>
                </a:lnTo>
                <a:lnTo>
                  <a:pt x="14319" y="589"/>
                </a:lnTo>
                <a:lnTo>
                  <a:pt x="14717" y="3611"/>
                </a:lnTo>
                <a:lnTo>
                  <a:pt x="17456" y="2293"/>
                </a:lnTo>
                <a:lnTo>
                  <a:pt x="16855" y="5281"/>
                </a:lnTo>
                <a:lnTo>
                  <a:pt x="19872" y="4927"/>
                </a:lnTo>
                <a:lnTo>
                  <a:pt x="18337" y="7557"/>
                </a:lnTo>
                <a:lnTo>
                  <a:pt x="21305" y="8205"/>
                </a:lnTo>
                <a:lnTo>
                  <a:pt x="19002" y="10192"/>
                </a:lnTo>
                <a:lnTo>
                  <a:pt x="21600" y="11772"/>
                </a:lnTo>
                <a:lnTo>
                  <a:pt x="18778" y="12901"/>
                </a:lnTo>
                <a:lnTo>
                  <a:pt x="20724" y="15242"/>
                </a:lnTo>
                <a:lnTo>
                  <a:pt x="17690" y="15391"/>
                </a:lnTo>
                <a:lnTo>
                  <a:pt x="18773" y="18239"/>
                </a:lnTo>
                <a:lnTo>
                  <a:pt x="15855" y="17391"/>
                </a:lnTo>
                <a:lnTo>
                  <a:pt x="15958" y="20438"/>
                </a:lnTo>
                <a:lnTo>
                  <a:pt x="13472" y="18685"/>
                </a:lnTo>
                <a:lnTo>
                  <a:pt x="12584" y="21600"/>
                </a:lnTo>
                <a:lnTo>
                  <a:pt x="10800" y="19133"/>
                </a:lnTo>
                <a:lnTo>
                  <a:pt x="9016" y="21600"/>
                </a:lnTo>
                <a:lnTo>
                  <a:pt x="8128" y="18685"/>
                </a:lnTo>
                <a:lnTo>
                  <a:pt x="5642" y="20438"/>
                </a:lnTo>
                <a:lnTo>
                  <a:pt x="5745" y="17391"/>
                </a:lnTo>
                <a:lnTo>
                  <a:pt x="2827" y="18239"/>
                </a:lnTo>
                <a:lnTo>
                  <a:pt x="3910" y="15391"/>
                </a:lnTo>
                <a:lnTo>
                  <a:pt x="876" y="15242"/>
                </a:lnTo>
                <a:lnTo>
                  <a:pt x="2822" y="12901"/>
                </a:lnTo>
                <a:lnTo>
                  <a:pt x="0" y="11772"/>
                </a:lnTo>
                <a:lnTo>
                  <a:pt x="2598" y="10192"/>
                </a:lnTo>
                <a:lnTo>
                  <a:pt x="295" y="8205"/>
                </a:lnTo>
                <a:lnTo>
                  <a:pt x="3263" y="7557"/>
                </a:lnTo>
                <a:lnTo>
                  <a:pt x="1728" y="4927"/>
                </a:lnTo>
                <a:lnTo>
                  <a:pt x="4745" y="5281"/>
                </a:lnTo>
                <a:lnTo>
                  <a:pt x="4144" y="2293"/>
                </a:lnTo>
                <a:lnTo>
                  <a:pt x="6883" y="3611"/>
                </a:lnTo>
                <a:lnTo>
                  <a:pt x="7281" y="589"/>
                </a:lnTo>
                <a:lnTo>
                  <a:pt x="9445" y="2728"/>
                </a:lnTo>
                <a:close/>
              </a:path>
            </a:pathLst>
          </a:custGeom>
          <a:solidFill>
            <a:srgbClr val="FFFFFF"/>
          </a:solidFill>
          <a:ln w="12700">
            <a:solidFill>
              <a:srgbClr val="969913"/>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1600" b="1" cap="all" spc="96">
                <a:solidFill>
                  <a:srgbClr val="555952"/>
                </a:solidFill>
                <a:latin typeface="Founders Grotesk Condensed"/>
                <a:ea typeface="Founders Grotesk Condensed"/>
                <a:cs typeface="Founders Grotesk Condensed"/>
                <a:sym typeface="Founders Grotesk Condensed"/>
              </a:defRPr>
            </a:lvl1pPr>
          </a:lstStyle>
          <a:p>
            <a:r>
              <a:rPr sz="1200"/>
              <a:t>Promesas hechas</a:t>
            </a:r>
          </a:p>
        </p:txBody>
      </p:sp>
      <p:sp>
        <p:nvSpPr>
          <p:cNvPr id="562" name="Promesas cumplidas"/>
          <p:cNvSpPr/>
          <p:nvPr/>
        </p:nvSpPr>
        <p:spPr>
          <a:xfrm>
            <a:off x="6609927" y="2636964"/>
            <a:ext cx="1343592" cy="104851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155" y="2728"/>
                </a:lnTo>
                <a:lnTo>
                  <a:pt x="14319" y="589"/>
                </a:lnTo>
                <a:lnTo>
                  <a:pt x="14717" y="3611"/>
                </a:lnTo>
                <a:lnTo>
                  <a:pt x="17456" y="2293"/>
                </a:lnTo>
                <a:lnTo>
                  <a:pt x="16855" y="5281"/>
                </a:lnTo>
                <a:lnTo>
                  <a:pt x="19872" y="4927"/>
                </a:lnTo>
                <a:lnTo>
                  <a:pt x="18337" y="7557"/>
                </a:lnTo>
                <a:lnTo>
                  <a:pt x="21305" y="8205"/>
                </a:lnTo>
                <a:lnTo>
                  <a:pt x="19002" y="10192"/>
                </a:lnTo>
                <a:lnTo>
                  <a:pt x="21600" y="11772"/>
                </a:lnTo>
                <a:lnTo>
                  <a:pt x="18778" y="12901"/>
                </a:lnTo>
                <a:lnTo>
                  <a:pt x="20724" y="15242"/>
                </a:lnTo>
                <a:lnTo>
                  <a:pt x="17690" y="15391"/>
                </a:lnTo>
                <a:lnTo>
                  <a:pt x="18773" y="18239"/>
                </a:lnTo>
                <a:lnTo>
                  <a:pt x="15855" y="17391"/>
                </a:lnTo>
                <a:lnTo>
                  <a:pt x="15958" y="20438"/>
                </a:lnTo>
                <a:lnTo>
                  <a:pt x="13472" y="18685"/>
                </a:lnTo>
                <a:lnTo>
                  <a:pt x="12584" y="21600"/>
                </a:lnTo>
                <a:lnTo>
                  <a:pt x="10800" y="19133"/>
                </a:lnTo>
                <a:lnTo>
                  <a:pt x="9016" y="21600"/>
                </a:lnTo>
                <a:lnTo>
                  <a:pt x="8128" y="18685"/>
                </a:lnTo>
                <a:lnTo>
                  <a:pt x="5642" y="20438"/>
                </a:lnTo>
                <a:lnTo>
                  <a:pt x="5745" y="17391"/>
                </a:lnTo>
                <a:lnTo>
                  <a:pt x="2827" y="18239"/>
                </a:lnTo>
                <a:lnTo>
                  <a:pt x="3910" y="15391"/>
                </a:lnTo>
                <a:lnTo>
                  <a:pt x="876" y="15242"/>
                </a:lnTo>
                <a:lnTo>
                  <a:pt x="2822" y="12901"/>
                </a:lnTo>
                <a:lnTo>
                  <a:pt x="0" y="11772"/>
                </a:lnTo>
                <a:lnTo>
                  <a:pt x="2598" y="10192"/>
                </a:lnTo>
                <a:lnTo>
                  <a:pt x="295" y="8205"/>
                </a:lnTo>
                <a:lnTo>
                  <a:pt x="3263" y="7557"/>
                </a:lnTo>
                <a:lnTo>
                  <a:pt x="1728" y="4927"/>
                </a:lnTo>
                <a:lnTo>
                  <a:pt x="4745" y="5281"/>
                </a:lnTo>
                <a:lnTo>
                  <a:pt x="4144" y="2293"/>
                </a:lnTo>
                <a:lnTo>
                  <a:pt x="6883" y="3611"/>
                </a:lnTo>
                <a:lnTo>
                  <a:pt x="7281" y="589"/>
                </a:lnTo>
                <a:lnTo>
                  <a:pt x="9445" y="2728"/>
                </a:lnTo>
                <a:close/>
              </a:path>
            </a:pathLst>
          </a:custGeom>
          <a:solidFill>
            <a:srgbClr val="000034"/>
          </a:solidFill>
          <a:ln w="3175">
            <a:miter lim="400000"/>
          </a:ln>
          <a:effectLst>
            <a:outerShdw blurRad="63500" dir="54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1600" b="1" cap="all" spc="96">
                <a:latin typeface="Founders Grotesk Condensed"/>
                <a:ea typeface="Founders Grotesk Condensed"/>
                <a:cs typeface="Founders Grotesk Condensed"/>
                <a:sym typeface="Founders Grotesk Condensed"/>
              </a:defRPr>
            </a:lvl1pPr>
          </a:lstStyle>
          <a:p>
            <a:r>
              <a:rPr sz="1200" dirty="0" err="1">
                <a:solidFill>
                  <a:schemeClr val="bg1"/>
                </a:solidFill>
              </a:rPr>
              <a:t>Promesas</a:t>
            </a:r>
            <a:r>
              <a:rPr sz="1200" dirty="0">
                <a:solidFill>
                  <a:schemeClr val="bg1"/>
                </a:solidFill>
              </a:rPr>
              <a:t> </a:t>
            </a:r>
            <a:r>
              <a:rPr sz="1200" dirty="0" err="1">
                <a:solidFill>
                  <a:schemeClr val="bg1"/>
                </a:solidFill>
              </a:rPr>
              <a:t>cumplidas</a:t>
            </a:r>
            <a:endParaRPr sz="1200" dirty="0">
              <a:solidFill>
                <a:schemeClr val="bg1"/>
              </a:solidFill>
            </a:endParaRPr>
          </a:p>
        </p:txBody>
      </p:sp>
      <p:grpSp>
        <p:nvGrpSpPr>
          <p:cNvPr id="565" name="Group"/>
          <p:cNvGrpSpPr/>
          <p:nvPr/>
        </p:nvGrpSpPr>
        <p:grpSpPr>
          <a:xfrm>
            <a:off x="3347011" y="3186196"/>
            <a:ext cx="1103024" cy="554534"/>
            <a:chOff x="0" y="0"/>
            <a:chExt cx="1470697" cy="739378"/>
          </a:xfrm>
          <a:solidFill>
            <a:srgbClr val="FFC000"/>
          </a:solidFill>
        </p:grpSpPr>
        <p:sp>
          <p:nvSpPr>
            <p:cNvPr id="563" name="Rectangle"/>
            <p:cNvSpPr/>
            <p:nvPr/>
          </p:nvSpPr>
          <p:spPr>
            <a:xfrm>
              <a:off x="25994" y="-1"/>
              <a:ext cx="1418710" cy="739380"/>
            </a:xfrm>
            <a:prstGeom prst="rect">
              <a:avLst/>
            </a:prstGeom>
            <a:grpFill/>
            <a:ln w="3175" cap="flat">
              <a:noFill/>
              <a:miter lim="400000"/>
            </a:ln>
            <a:effectLst/>
          </p:spPr>
          <p:txBody>
            <a:bodyPr wrap="square" lIns="14288" tIns="14288" rIns="14288" bIns="14288" numCol="1" anchor="ctr">
              <a:noAutofit/>
            </a:bodyP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sp>
          <p:nvSpPr>
            <p:cNvPr id="564" name="TextBox 17"/>
            <p:cNvSpPr txBox="1"/>
            <p:nvPr/>
          </p:nvSpPr>
          <p:spPr>
            <a:xfrm>
              <a:off x="0" y="43741"/>
              <a:ext cx="1470698" cy="651897"/>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p>
              <a:pPr algn="ctr" defTabSz="257175">
                <a:defRPr sz="1200" b="1">
                  <a:solidFill>
                    <a:srgbClr val="000000"/>
                  </a:solidFill>
                  <a:latin typeface="Calibri"/>
                  <a:ea typeface="Calibri"/>
                  <a:cs typeface="Calibri"/>
                  <a:sym typeface="Calibri"/>
                </a:defRPr>
              </a:pPr>
              <a:r>
                <a:rPr sz="900"/>
                <a:t>Nuevo Pacto</a:t>
              </a:r>
            </a:p>
            <a:p>
              <a:pPr algn="ctr" defTabSz="257175">
                <a:defRPr sz="1200">
                  <a:solidFill>
                    <a:srgbClr val="000000"/>
                  </a:solidFill>
                  <a:latin typeface="Calibri"/>
                  <a:ea typeface="Calibri"/>
                  <a:cs typeface="Calibri"/>
                  <a:sym typeface="Calibri"/>
                </a:defRPr>
              </a:pPr>
              <a:r>
                <a:rPr sz="900"/>
                <a:t>“</a:t>
              </a:r>
              <a:r>
                <a:rPr sz="900" i="1"/>
                <a:t>Bendición</a:t>
              </a:r>
              <a:r>
                <a:rPr sz="900"/>
                <a:t>” </a:t>
              </a:r>
              <a:br>
                <a:rPr sz="900"/>
              </a:br>
              <a:r>
                <a:rPr sz="900"/>
                <a:t>Jer 31/Eze 36</a:t>
              </a:r>
            </a:p>
          </p:txBody>
        </p:sp>
      </p:grpSp>
      <p:sp>
        <p:nvSpPr>
          <p:cNvPr id="572" name="Connection Line"/>
          <p:cNvSpPr/>
          <p:nvPr/>
        </p:nvSpPr>
        <p:spPr>
          <a:xfrm>
            <a:off x="4419386" y="2053415"/>
            <a:ext cx="884965" cy="1378847"/>
          </a:xfrm>
          <a:custGeom>
            <a:avLst/>
            <a:gdLst/>
            <a:ahLst/>
            <a:cxnLst>
              <a:cxn ang="0">
                <a:pos x="wd2" y="hd2"/>
              </a:cxn>
              <a:cxn ang="5400000">
                <a:pos x="wd2" y="hd2"/>
              </a:cxn>
              <a:cxn ang="10800000">
                <a:pos x="wd2" y="hd2"/>
              </a:cxn>
              <a:cxn ang="16200000">
                <a:pos x="wd2" y="hd2"/>
              </a:cxn>
            </a:cxnLst>
            <a:rect l="0" t="0" r="r" b="b"/>
            <a:pathLst>
              <a:path w="18731" h="19805" extrusionOk="0">
                <a:moveTo>
                  <a:pt x="0" y="19378"/>
                </a:moveTo>
                <a:cubicBezTo>
                  <a:pt x="15794" y="21600"/>
                  <a:pt x="21600" y="15141"/>
                  <a:pt x="17418" y="0"/>
                </a:cubicBezTo>
              </a:path>
            </a:pathLst>
          </a:custGeom>
          <a:ln w="38100">
            <a:solidFill>
              <a:srgbClr val="000000"/>
            </a:solidFill>
            <a:custDash>
              <a:ds d="200000" sp="200000"/>
            </a:custDash>
            <a:miter lim="400000"/>
            <a:tailEnd type="triangle"/>
          </a:ln>
        </p:spPr>
        <p:txBody>
          <a:bodyPr/>
          <a:lstStyle/>
          <a:p>
            <a:endParaRPr sz="1350"/>
          </a:p>
        </p:txBody>
      </p:sp>
      <p:sp>
        <p:nvSpPr>
          <p:cNvPr id="567" name="Line"/>
          <p:cNvSpPr/>
          <p:nvPr/>
        </p:nvSpPr>
        <p:spPr>
          <a:xfrm>
            <a:off x="5230454" y="2071653"/>
            <a:ext cx="1151235" cy="1889905"/>
          </a:xfrm>
          <a:custGeom>
            <a:avLst/>
            <a:gdLst/>
            <a:ahLst/>
            <a:cxnLst>
              <a:cxn ang="0">
                <a:pos x="wd2" y="hd2"/>
              </a:cxn>
              <a:cxn ang="5400000">
                <a:pos x="wd2" y="hd2"/>
              </a:cxn>
              <a:cxn ang="10800000">
                <a:pos x="wd2" y="hd2"/>
              </a:cxn>
              <a:cxn ang="16200000">
                <a:pos x="wd2" y="hd2"/>
              </a:cxn>
            </a:cxnLst>
            <a:rect l="0" t="0" r="r" b="b"/>
            <a:pathLst>
              <a:path w="20137" h="21600" extrusionOk="0">
                <a:moveTo>
                  <a:pt x="0" y="0"/>
                </a:moveTo>
                <a:cubicBezTo>
                  <a:pt x="118" y="673"/>
                  <a:pt x="213" y="1338"/>
                  <a:pt x="287" y="1997"/>
                </a:cubicBezTo>
                <a:cubicBezTo>
                  <a:pt x="340" y="2464"/>
                  <a:pt x="387" y="2955"/>
                  <a:pt x="822" y="3354"/>
                </a:cubicBezTo>
                <a:cubicBezTo>
                  <a:pt x="1800" y="4252"/>
                  <a:pt x="3459" y="4169"/>
                  <a:pt x="5132" y="4135"/>
                </a:cubicBezTo>
                <a:cubicBezTo>
                  <a:pt x="6695" y="4104"/>
                  <a:pt x="8464" y="4262"/>
                  <a:pt x="10123" y="4256"/>
                </a:cubicBezTo>
                <a:cubicBezTo>
                  <a:pt x="13025" y="4245"/>
                  <a:pt x="17999" y="3100"/>
                  <a:pt x="18720" y="4661"/>
                </a:cubicBezTo>
                <a:cubicBezTo>
                  <a:pt x="21600" y="10900"/>
                  <a:pt x="19220" y="17283"/>
                  <a:pt x="19092" y="21600"/>
                </a:cubicBezTo>
              </a:path>
            </a:pathLst>
          </a:custGeom>
          <a:ln w="38100">
            <a:solidFill>
              <a:srgbClr val="000000"/>
            </a:solidFill>
            <a:custDash>
              <a:ds d="200000" sp="200000"/>
            </a:custDash>
            <a:miter lim="400000"/>
            <a:tailEnd type="triangle"/>
          </a:ln>
        </p:spPr>
        <p:txBody>
          <a:bodyPr lIns="14288" tIns="14288" rIns="14288" bIns="14288" anchor="ctr"/>
          <a:lstStyle/>
          <a:p>
            <a:pPr defTabSz="232172">
              <a:lnSpc>
                <a:spcPct val="80000"/>
              </a:lnSpc>
              <a:spcBef>
                <a:spcPts val="975"/>
              </a:spcBef>
              <a:defRPr spc="-14">
                <a:solidFill>
                  <a:srgbClr val="000000"/>
                </a:solidFill>
                <a:latin typeface="Founders Grotesk Text"/>
                <a:ea typeface="Founders Grotesk Text"/>
                <a:cs typeface="Founders Grotesk Text"/>
                <a:sym typeface="Founders Grotesk Text"/>
              </a:defRPr>
            </a:pPr>
            <a:endParaRPr sz="1350"/>
          </a:p>
        </p:txBody>
      </p:sp>
      <p:sp>
        <p:nvSpPr>
          <p:cNvPr id="568" name="Cumplimiento"/>
          <p:cNvSpPr txBox="1"/>
          <p:nvPr/>
        </p:nvSpPr>
        <p:spPr>
          <a:xfrm>
            <a:off x="5416603" y="2177840"/>
            <a:ext cx="1042784" cy="138499"/>
          </a:xfrm>
          <a:prstGeom prst="rect">
            <a:avLst/>
          </a:prstGeom>
          <a:solidFill>
            <a:srgbClr val="DDDED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685800">
              <a:defRPr sz="1200">
                <a:solidFill>
                  <a:srgbClr val="001B52"/>
                </a:solidFill>
                <a:latin typeface="Franklin Gothic Medium"/>
                <a:ea typeface="Franklin Gothic Medium"/>
                <a:cs typeface="Franklin Gothic Medium"/>
                <a:sym typeface="Franklin Gothic Medium"/>
              </a:defRPr>
            </a:lvl1pPr>
          </a:lstStyle>
          <a:p>
            <a:r>
              <a:rPr sz="900"/>
              <a:t>Cumplimiento</a:t>
            </a:r>
          </a:p>
        </p:txBody>
      </p:sp>
      <p:grpSp>
        <p:nvGrpSpPr>
          <p:cNvPr id="571" name="Group"/>
          <p:cNvGrpSpPr/>
          <p:nvPr/>
        </p:nvGrpSpPr>
        <p:grpSpPr>
          <a:xfrm>
            <a:off x="6132425" y="1510543"/>
            <a:ext cx="459687" cy="593097"/>
            <a:chOff x="0" y="0"/>
            <a:chExt cx="612915" cy="790795"/>
          </a:xfrm>
        </p:grpSpPr>
        <p:sp>
          <p:nvSpPr>
            <p:cNvPr id="569" name="Rectangle 6"/>
            <p:cNvSpPr/>
            <p:nvPr/>
          </p:nvSpPr>
          <p:spPr>
            <a:xfrm>
              <a:off x="0" y="0"/>
              <a:ext cx="612915" cy="790796"/>
            </a:xfrm>
            <a:prstGeom prst="rect">
              <a:avLst/>
            </a:prstGeom>
            <a:noFill/>
            <a:ln w="3175" cap="flat">
              <a:solidFill>
                <a:srgbClr val="000000"/>
              </a:solidFill>
              <a:custDash>
                <a:ds d="200000" sp="200000"/>
              </a:custDash>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highlight>
                  <a:srgbClr val="FFFF00"/>
                </a:highlight>
              </a:endParaRPr>
            </a:p>
          </p:txBody>
        </p:sp>
        <p:sp>
          <p:nvSpPr>
            <p:cNvPr id="570" name="TextBox 20"/>
            <p:cNvSpPr txBox="1"/>
            <p:nvPr/>
          </p:nvSpPr>
          <p:spPr>
            <a:xfrm>
              <a:off x="2448" y="186391"/>
              <a:ext cx="607950" cy="4180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685800">
                <a:spcBef>
                  <a:spcPts val="500"/>
                </a:spcBef>
                <a:defRPr sz="1200">
                  <a:solidFill>
                    <a:srgbClr val="535353"/>
                  </a:solidFill>
                  <a:latin typeface="Calibri"/>
                  <a:ea typeface="Calibri"/>
                  <a:cs typeface="Calibri"/>
                  <a:sym typeface="Calibri"/>
                </a:defRPr>
              </a:lvl1pPr>
            </a:lstStyle>
            <a:p>
              <a:r>
                <a:rPr sz="900">
                  <a:highlight>
                    <a:srgbClr val="FFFF00"/>
                  </a:highlight>
                </a:rPr>
                <a:t>La Iglesia</a:t>
              </a:r>
            </a:p>
          </p:txBody>
        </p:sp>
      </p:grpSp>
    </p:spTree>
    <p:extLst>
      <p:ext uri="{BB962C8B-B14F-4D97-AF65-F5344CB8AC3E}">
        <p14:creationId xmlns:p14="http://schemas.microsoft.com/office/powerpoint/2010/main" val="178531371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type="lt">
                                    <p:tmAbs val="0"/>
                                  </p:iterate>
                                  <p:childTnLst>
                                    <p:set>
                                      <p:cBhvr>
                                        <p:cTn id="6" fill="hold"/>
                                        <p:tgtEl>
                                          <p:spTgt spid="561"/>
                                        </p:tgtEl>
                                        <p:attrNameLst>
                                          <p:attrName>style.visibility</p:attrName>
                                        </p:attrNameLst>
                                      </p:cBhvr>
                                      <p:to>
                                        <p:strVal val="visible"/>
                                      </p:to>
                                    </p:set>
                                    <p:animEffect transition="in" filter="fade">
                                      <p:cBhvr>
                                        <p:cTn id="7" dur="1000"/>
                                        <p:tgtEl>
                                          <p:spTgt spid="561"/>
                                        </p:tgtEl>
                                      </p:cBhvr>
                                    </p:animEffect>
                                  </p:childTnLst>
                                </p:cTn>
                              </p:par>
                            </p:childTnLst>
                          </p:cTn>
                        </p:par>
                        <p:par>
                          <p:cTn id="8" fill="hold">
                            <p:stCondLst>
                              <p:cond delay="1000"/>
                            </p:stCondLst>
                            <p:childTnLst>
                              <p:par>
                                <p:cTn id="9" presetID="1" presetClass="entr" presetSubtype="0" fill="hold" grpId="0" nodeType="afterEffect">
                                  <p:stCondLst>
                                    <p:cond delay="0"/>
                                  </p:stCondLst>
                                  <p:iterate>
                                    <p:tmAbs val="0"/>
                                  </p:iterate>
                                  <p:childTnLst>
                                    <p:set>
                                      <p:cBhvr>
                                        <p:cTn id="10" fill="hold"/>
                                        <p:tgtEl>
                                          <p:spTgt spid="5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grpId="0" nodeType="clickEffect">
                                  <p:stCondLst>
                                    <p:cond delay="0"/>
                                  </p:stCondLst>
                                  <p:iterate>
                                    <p:tmAbs val="0"/>
                                  </p:iterate>
                                  <p:childTnLst>
                                    <p:set>
                                      <p:cBhvr>
                                        <p:cTn id="14" fill="hold"/>
                                        <p:tgtEl>
                                          <p:spTgt spid="533"/>
                                        </p:tgtEl>
                                        <p:attrNameLst>
                                          <p:attrName>style.visibility</p:attrName>
                                        </p:attrNameLst>
                                      </p:cBhvr>
                                      <p:to>
                                        <p:strVal val="visible"/>
                                      </p:to>
                                    </p:set>
                                    <p:animEffect transition="in" filter="strips(upRight)">
                                      <p:cBhvr>
                                        <p:cTn id="15" dur="1000"/>
                                        <p:tgtEl>
                                          <p:spTgt spid="533"/>
                                        </p:tgtEl>
                                      </p:cBhvr>
                                    </p:animEffect>
                                  </p:childTnLst>
                                </p:cTn>
                              </p:par>
                            </p:childTnLst>
                          </p:cTn>
                        </p:par>
                        <p:par>
                          <p:cTn id="16" fill="hold">
                            <p:stCondLst>
                              <p:cond delay="1000"/>
                            </p:stCondLst>
                            <p:childTnLst>
                              <p:par>
                                <p:cTn id="17" presetID="1" presetClass="entr" presetSubtype="0" fill="hold" grpId="0" nodeType="afterEffect">
                                  <p:stCondLst>
                                    <p:cond delay="0"/>
                                  </p:stCondLst>
                                  <p:iterate>
                                    <p:tmAbs val="0"/>
                                  </p:iterate>
                                  <p:childTnLst>
                                    <p:set>
                                      <p:cBhvr>
                                        <p:cTn id="18" fill="hold"/>
                                        <p:tgtEl>
                                          <p:spTgt spid="538"/>
                                        </p:tgtEl>
                                        <p:attrNameLst>
                                          <p:attrName>style.visibility</p:attrName>
                                        </p:attrNameLst>
                                      </p:cBhvr>
                                      <p:to>
                                        <p:strVal val="visible"/>
                                      </p:to>
                                    </p:set>
                                  </p:childTnLst>
                                </p:cTn>
                              </p:par>
                            </p:childTnLst>
                          </p:cTn>
                        </p:par>
                        <p:par>
                          <p:cTn id="19" fill="hold">
                            <p:stCondLst>
                              <p:cond delay="1000"/>
                            </p:stCondLst>
                            <p:childTnLst>
                              <p:par>
                                <p:cTn id="20" presetID="22" presetClass="entr" presetSubtype="8" fill="hold" grpId="0" nodeType="afterEffect">
                                  <p:stCondLst>
                                    <p:cond delay="0"/>
                                  </p:stCondLst>
                                  <p:iterate>
                                    <p:tmAbs val="0"/>
                                  </p:iterate>
                                  <p:childTnLst>
                                    <p:set>
                                      <p:cBhvr>
                                        <p:cTn id="21" fill="hold"/>
                                        <p:tgtEl>
                                          <p:spTgt spid="550"/>
                                        </p:tgtEl>
                                        <p:attrNameLst>
                                          <p:attrName>style.visibility</p:attrName>
                                        </p:attrNameLst>
                                      </p:cBhvr>
                                      <p:to>
                                        <p:strVal val="visible"/>
                                      </p:to>
                                    </p:set>
                                    <p:animEffect transition="in" filter="wipe(left)">
                                      <p:cBhvr>
                                        <p:cTn id="22" dur="1000"/>
                                        <p:tgtEl>
                                          <p:spTgt spid="5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p:tmAbs val="0"/>
                                  </p:iterate>
                                  <p:childTnLst>
                                    <p:set>
                                      <p:cBhvr>
                                        <p:cTn id="26" fill="hold"/>
                                        <p:tgtEl>
                                          <p:spTgt spid="534"/>
                                        </p:tgtEl>
                                        <p:attrNameLst>
                                          <p:attrName>style.visibility</p:attrName>
                                        </p:attrNameLst>
                                      </p:cBhvr>
                                      <p:to>
                                        <p:strVal val="visible"/>
                                      </p:to>
                                    </p:set>
                                    <p:animEffect transition="in" filter="wipe(left)">
                                      <p:cBhvr>
                                        <p:cTn id="27" dur="500"/>
                                        <p:tgtEl>
                                          <p:spTgt spid="534"/>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p:tmAbs val="0"/>
                                  </p:iterate>
                                  <p:childTnLst>
                                    <p:set>
                                      <p:cBhvr>
                                        <p:cTn id="30" fill="hold"/>
                                        <p:tgtEl>
                                          <p:spTgt spid="5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iterate>
                                    <p:tmAbs val="0"/>
                                  </p:iterate>
                                  <p:childTnLst>
                                    <p:set>
                                      <p:cBhvr>
                                        <p:cTn id="34" fill="hold"/>
                                        <p:tgtEl>
                                          <p:spTgt spid="526"/>
                                        </p:tgtEl>
                                        <p:attrNameLst>
                                          <p:attrName>style.visibility</p:attrName>
                                        </p:attrNameLst>
                                      </p:cBhvr>
                                      <p:to>
                                        <p:strVal val="visible"/>
                                      </p:to>
                                    </p:set>
                                    <p:animEffect transition="in" filter="strips(downRight)">
                                      <p:cBhvr>
                                        <p:cTn id="35" dur="1000"/>
                                        <p:tgtEl>
                                          <p:spTgt spid="526"/>
                                        </p:tgtEl>
                                      </p:cBhvr>
                                    </p:animEffect>
                                  </p:childTnLst>
                                </p:cTn>
                              </p:par>
                            </p:childTnLst>
                          </p:cTn>
                        </p:par>
                        <p:par>
                          <p:cTn id="36" fill="hold">
                            <p:stCondLst>
                              <p:cond delay="1000"/>
                            </p:stCondLst>
                            <p:childTnLst>
                              <p:par>
                                <p:cTn id="37" presetID="1" presetClass="entr" presetSubtype="0" fill="hold" grpId="0" nodeType="afterEffect">
                                  <p:stCondLst>
                                    <p:cond delay="0"/>
                                  </p:stCondLst>
                                  <p:iterate>
                                    <p:tmAbs val="0"/>
                                  </p:iterate>
                                  <p:childTnLst>
                                    <p:set>
                                      <p:cBhvr>
                                        <p:cTn id="38" fill="hold"/>
                                        <p:tgtEl>
                                          <p:spTgt spid="5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iterate>
                                    <p:tmAbs val="0"/>
                                  </p:iterate>
                                  <p:childTnLst>
                                    <p:set>
                                      <p:cBhvr>
                                        <p:cTn id="42" fill="hold"/>
                                        <p:tgtEl>
                                          <p:spTgt spid="558"/>
                                        </p:tgtEl>
                                        <p:attrNameLst>
                                          <p:attrName>style.visibility</p:attrName>
                                        </p:attrNameLst>
                                      </p:cBhvr>
                                      <p:to>
                                        <p:strVal val="visible"/>
                                      </p:to>
                                    </p:set>
                                    <p:animEffect transition="in" filter="wipe(down)">
                                      <p:cBhvr>
                                        <p:cTn id="43" dur="1000"/>
                                        <p:tgtEl>
                                          <p:spTgt spid="558"/>
                                        </p:tgtEl>
                                      </p:cBhvr>
                                    </p:animEffect>
                                  </p:childTnLst>
                                </p:cTn>
                              </p:par>
                            </p:childTnLst>
                          </p:cTn>
                        </p:par>
                        <p:par>
                          <p:cTn id="44" fill="hold">
                            <p:stCondLst>
                              <p:cond delay="1000"/>
                            </p:stCondLst>
                            <p:childTnLst>
                              <p:par>
                                <p:cTn id="45" presetID="22" presetClass="entr" presetSubtype="8" fill="hold" grpId="0" nodeType="afterEffect">
                                  <p:stCondLst>
                                    <p:cond delay="0"/>
                                  </p:stCondLst>
                                  <p:iterate>
                                    <p:tmAbs val="0"/>
                                  </p:iterate>
                                  <p:childTnLst>
                                    <p:set>
                                      <p:cBhvr>
                                        <p:cTn id="46" fill="hold"/>
                                        <p:tgtEl>
                                          <p:spTgt spid="527"/>
                                        </p:tgtEl>
                                        <p:attrNameLst>
                                          <p:attrName>style.visibility</p:attrName>
                                        </p:attrNameLst>
                                      </p:cBhvr>
                                      <p:to>
                                        <p:strVal val="visible"/>
                                      </p:to>
                                    </p:set>
                                    <p:animEffect transition="in" filter="wipe(left)">
                                      <p:cBhvr>
                                        <p:cTn id="47" dur="500"/>
                                        <p:tgtEl>
                                          <p:spTgt spid="527"/>
                                        </p:tgtEl>
                                      </p:cBhvr>
                                    </p:animEffect>
                                  </p:childTnLst>
                                </p:cTn>
                              </p:par>
                            </p:childTnLst>
                          </p:cTn>
                        </p:par>
                        <p:par>
                          <p:cTn id="48" fill="hold">
                            <p:stCondLst>
                              <p:cond delay="1500"/>
                            </p:stCondLst>
                            <p:childTnLst>
                              <p:par>
                                <p:cTn id="49" presetID="22" presetClass="entr" presetSubtype="8" fill="hold" grpId="0" nodeType="afterEffect">
                                  <p:stCondLst>
                                    <p:cond delay="0"/>
                                  </p:stCondLst>
                                  <p:iterate>
                                    <p:tmAbs val="0"/>
                                  </p:iterate>
                                  <p:childTnLst>
                                    <p:set>
                                      <p:cBhvr>
                                        <p:cTn id="50" fill="hold"/>
                                        <p:tgtEl>
                                          <p:spTgt spid="523"/>
                                        </p:tgtEl>
                                        <p:attrNameLst>
                                          <p:attrName>style.visibility</p:attrName>
                                        </p:attrNameLst>
                                      </p:cBhvr>
                                      <p:to>
                                        <p:strVal val="visible"/>
                                      </p:to>
                                    </p:set>
                                    <p:animEffect transition="in" filter="wipe(left)">
                                      <p:cBhvr>
                                        <p:cTn id="51" dur="500"/>
                                        <p:tgtEl>
                                          <p:spTgt spid="523"/>
                                        </p:tgtEl>
                                      </p:cBhvr>
                                    </p:animEffect>
                                  </p:childTnLst>
                                </p:cTn>
                              </p:par>
                            </p:childTnLst>
                          </p:cTn>
                        </p:par>
                        <p:par>
                          <p:cTn id="52" fill="hold">
                            <p:stCondLst>
                              <p:cond delay="2000"/>
                            </p:stCondLst>
                            <p:childTnLst>
                              <p:par>
                                <p:cTn id="53" presetID="22" presetClass="entr" presetSubtype="8" fill="hold" grpId="0" nodeType="afterEffect">
                                  <p:stCondLst>
                                    <p:cond delay="0"/>
                                  </p:stCondLst>
                                  <p:iterate>
                                    <p:tmAbs val="0"/>
                                  </p:iterate>
                                  <p:childTnLst>
                                    <p:set>
                                      <p:cBhvr>
                                        <p:cTn id="54" fill="hold"/>
                                        <p:tgtEl>
                                          <p:spTgt spid="522"/>
                                        </p:tgtEl>
                                        <p:attrNameLst>
                                          <p:attrName>style.visibility</p:attrName>
                                        </p:attrNameLst>
                                      </p:cBhvr>
                                      <p:to>
                                        <p:strVal val="visible"/>
                                      </p:to>
                                    </p:set>
                                    <p:animEffect transition="in" filter="wipe(left)">
                                      <p:cBhvr>
                                        <p:cTn id="55" dur="500"/>
                                        <p:tgtEl>
                                          <p:spTgt spid="522"/>
                                        </p:tgtEl>
                                      </p:cBhvr>
                                    </p:animEffect>
                                  </p:childTnLst>
                                </p:cTn>
                              </p:par>
                            </p:childTnLst>
                          </p:cTn>
                        </p:par>
                        <p:par>
                          <p:cTn id="56" fill="hold">
                            <p:stCondLst>
                              <p:cond delay="2500"/>
                            </p:stCondLst>
                            <p:childTnLst>
                              <p:par>
                                <p:cTn id="57" presetID="9" presetClass="entr" fill="hold" grpId="0" nodeType="afterEffect">
                                  <p:stCondLst>
                                    <p:cond delay="0"/>
                                  </p:stCondLst>
                                  <p:iterate>
                                    <p:tmAbs val="0"/>
                                  </p:iterate>
                                  <p:childTnLst>
                                    <p:set>
                                      <p:cBhvr>
                                        <p:cTn id="58" fill="hold"/>
                                        <p:tgtEl>
                                          <p:spTgt spid="559"/>
                                        </p:tgtEl>
                                        <p:attrNameLst>
                                          <p:attrName>style.visibility</p:attrName>
                                        </p:attrNameLst>
                                      </p:cBhvr>
                                      <p:to>
                                        <p:strVal val="visible"/>
                                      </p:to>
                                    </p:set>
                                    <p:animEffect transition="in" filter="dissolve">
                                      <p:cBhvr>
                                        <p:cTn id="59" dur="1500"/>
                                        <p:tgtEl>
                                          <p:spTgt spid="5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iterate>
                                    <p:tmAbs val="0"/>
                                  </p:iterate>
                                  <p:childTnLst>
                                    <p:set>
                                      <p:cBhvr>
                                        <p:cTn id="63" fill="hold"/>
                                        <p:tgtEl>
                                          <p:spTgt spid="547"/>
                                        </p:tgtEl>
                                        <p:attrNameLst>
                                          <p:attrName>style.visibility</p:attrName>
                                        </p:attrNameLst>
                                      </p:cBhvr>
                                      <p:to>
                                        <p:strVal val="visible"/>
                                      </p:to>
                                    </p:set>
                                    <p:animEffect transition="in" filter="wipe(left)">
                                      <p:cBhvr>
                                        <p:cTn id="64" dur="1000"/>
                                        <p:tgtEl>
                                          <p:spTgt spid="547"/>
                                        </p:tgtEl>
                                      </p:cBhvr>
                                    </p:animEffect>
                                  </p:childTnLst>
                                </p:cTn>
                              </p:par>
                            </p:childTnLst>
                          </p:cTn>
                        </p:par>
                        <p:par>
                          <p:cTn id="65" fill="hold">
                            <p:stCondLst>
                              <p:cond delay="1000"/>
                            </p:stCondLst>
                            <p:childTnLst>
                              <p:par>
                                <p:cTn id="66" presetID="18" presetClass="entr" presetSubtype="6" fill="hold" grpId="0" nodeType="afterEffect">
                                  <p:stCondLst>
                                    <p:cond delay="0"/>
                                  </p:stCondLst>
                                  <p:iterate>
                                    <p:tmAbs val="0"/>
                                  </p:iterate>
                                  <p:childTnLst>
                                    <p:set>
                                      <p:cBhvr>
                                        <p:cTn id="67" fill="hold"/>
                                        <p:tgtEl>
                                          <p:spTgt spid="530"/>
                                        </p:tgtEl>
                                        <p:attrNameLst>
                                          <p:attrName>style.visibility</p:attrName>
                                        </p:attrNameLst>
                                      </p:cBhvr>
                                      <p:to>
                                        <p:strVal val="visible"/>
                                      </p:to>
                                    </p:set>
                                    <p:animEffect transition="in" filter="strips(downRight)">
                                      <p:cBhvr>
                                        <p:cTn id="68" dur="1000"/>
                                        <p:tgtEl>
                                          <p:spTgt spid="530"/>
                                        </p:tgtEl>
                                      </p:cBhvr>
                                    </p:animEffect>
                                  </p:childTnLst>
                                </p:cTn>
                              </p:par>
                            </p:childTnLst>
                          </p:cTn>
                        </p:par>
                        <p:par>
                          <p:cTn id="69" fill="hold">
                            <p:stCondLst>
                              <p:cond delay="2000"/>
                            </p:stCondLst>
                            <p:childTnLst>
                              <p:par>
                                <p:cTn id="70" presetID="9" presetClass="entr" fill="hold" grpId="0" nodeType="afterEffect">
                                  <p:stCondLst>
                                    <p:cond delay="0"/>
                                  </p:stCondLst>
                                  <p:iterate>
                                    <p:tmAbs val="0"/>
                                  </p:iterate>
                                  <p:childTnLst>
                                    <p:set>
                                      <p:cBhvr>
                                        <p:cTn id="71" fill="hold"/>
                                        <p:tgtEl>
                                          <p:spTgt spid="568"/>
                                        </p:tgtEl>
                                        <p:attrNameLst>
                                          <p:attrName>style.visibility</p:attrName>
                                        </p:attrNameLst>
                                      </p:cBhvr>
                                      <p:to>
                                        <p:strVal val="visible"/>
                                      </p:to>
                                    </p:set>
                                    <p:animEffect transition="in" filter="dissolve">
                                      <p:cBhvr>
                                        <p:cTn id="72" dur="1500"/>
                                        <p:tgtEl>
                                          <p:spTgt spid="568"/>
                                        </p:tgtEl>
                                      </p:cBhvr>
                                    </p:animEffect>
                                  </p:childTnLst>
                                </p:cTn>
                              </p:par>
                            </p:childTnLst>
                          </p:cTn>
                        </p:par>
                        <p:par>
                          <p:cTn id="73" fill="hold">
                            <p:stCondLst>
                              <p:cond delay="3500"/>
                            </p:stCondLst>
                            <p:childTnLst>
                              <p:par>
                                <p:cTn id="74" presetID="22" presetClass="entr" presetSubtype="8" fill="hold" grpId="0" nodeType="afterEffect">
                                  <p:stCondLst>
                                    <p:cond delay="0"/>
                                  </p:stCondLst>
                                  <p:iterate>
                                    <p:tmAbs val="0"/>
                                  </p:iterate>
                                  <p:childTnLst>
                                    <p:set>
                                      <p:cBhvr>
                                        <p:cTn id="75" fill="hold"/>
                                        <p:tgtEl>
                                          <p:spTgt spid="544"/>
                                        </p:tgtEl>
                                        <p:attrNameLst>
                                          <p:attrName>style.visibility</p:attrName>
                                        </p:attrNameLst>
                                      </p:cBhvr>
                                      <p:to>
                                        <p:strVal val="visible"/>
                                      </p:to>
                                    </p:set>
                                    <p:animEffect transition="in" filter="wipe(left)">
                                      <p:cBhvr>
                                        <p:cTn id="76" dur="1000"/>
                                        <p:tgtEl>
                                          <p:spTgt spid="544"/>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fill="hold" grpId="0" nodeType="clickEffect">
                                  <p:stCondLst>
                                    <p:cond delay="0"/>
                                  </p:stCondLst>
                                  <p:iterate>
                                    <p:tmAbs val="0"/>
                                  </p:iterate>
                                  <p:childTnLst>
                                    <p:set>
                                      <p:cBhvr>
                                        <p:cTn id="80" fill="hold"/>
                                        <p:tgtEl>
                                          <p:spTgt spid="572"/>
                                        </p:tgtEl>
                                        <p:attrNameLst>
                                          <p:attrName>style.visibility</p:attrName>
                                        </p:attrNameLst>
                                      </p:cBhvr>
                                      <p:to>
                                        <p:strVal val="visible"/>
                                      </p:to>
                                    </p:set>
                                    <p:animEffect transition="in" filter="dissolve">
                                      <p:cBhvr>
                                        <p:cTn id="81" dur="2000"/>
                                        <p:tgtEl>
                                          <p:spTgt spid="572"/>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fill="hold" grpId="0" nodeType="clickEffect">
                                  <p:stCondLst>
                                    <p:cond delay="0"/>
                                  </p:stCondLst>
                                  <p:iterate>
                                    <p:tmAbs val="0"/>
                                  </p:iterate>
                                  <p:childTnLst>
                                    <p:set>
                                      <p:cBhvr>
                                        <p:cTn id="85" fill="hold"/>
                                        <p:tgtEl>
                                          <p:spTgt spid="567"/>
                                        </p:tgtEl>
                                        <p:attrNameLst>
                                          <p:attrName>style.visibility</p:attrName>
                                        </p:attrNameLst>
                                      </p:cBhvr>
                                      <p:to>
                                        <p:strVal val="visible"/>
                                      </p:to>
                                    </p:set>
                                    <p:animEffect transition="in" filter="dissolve">
                                      <p:cBhvr>
                                        <p:cTn id="86" dur="2000"/>
                                        <p:tgtEl>
                                          <p:spTgt spid="567"/>
                                        </p:tgtEl>
                                      </p:cBhvr>
                                    </p:animEffect>
                                  </p:childTnLst>
                                </p:cTn>
                              </p:par>
                            </p:childTnLst>
                          </p:cTn>
                        </p:par>
                      </p:childTnLst>
                    </p:cTn>
                  </p:par>
                  <p:par>
                    <p:cTn id="87" fill="hold">
                      <p:stCondLst>
                        <p:cond delay="indefinite"/>
                      </p:stCondLst>
                      <p:childTnLst>
                        <p:par>
                          <p:cTn id="88" fill="hold">
                            <p:stCondLst>
                              <p:cond delay="0"/>
                            </p:stCondLst>
                            <p:childTnLst>
                              <p:par>
                                <p:cTn id="89" presetID="15" presetClass="entr" presetSubtype="8" fill="hold" grpId="0" nodeType="clickEffect">
                                  <p:stCondLst>
                                    <p:cond delay="0"/>
                                  </p:stCondLst>
                                  <p:iterate>
                                    <p:tmAbs val="0"/>
                                  </p:iterate>
                                  <p:childTnLst>
                                    <p:set>
                                      <p:cBhvr>
                                        <p:cTn id="90" fill="hold"/>
                                        <p:tgtEl>
                                          <p:spTgt spid="562"/>
                                        </p:tgtEl>
                                        <p:attrNameLst>
                                          <p:attrName>style.visibility</p:attrName>
                                        </p:attrNameLst>
                                      </p:cBhvr>
                                      <p:to>
                                        <p:strVal val="visible"/>
                                      </p:to>
                                    </p:set>
                                    <p:anim calcmode="lin" valueType="num">
                                      <p:cBhvr>
                                        <p:cTn id="91" dur="1000" fill="hold"/>
                                        <p:tgtEl>
                                          <p:spTgt spid="562"/>
                                        </p:tgtEl>
                                        <p:attrNameLst>
                                          <p:attrName>ppt_w</p:attrName>
                                        </p:attrNameLst>
                                      </p:cBhvr>
                                      <p:tavLst>
                                        <p:tav tm="0">
                                          <p:val>
                                            <p:fltVal val="0"/>
                                          </p:val>
                                        </p:tav>
                                        <p:tav tm="100000">
                                          <p:val>
                                            <p:strVal val="#ppt_w"/>
                                          </p:val>
                                        </p:tav>
                                      </p:tavLst>
                                    </p:anim>
                                    <p:anim calcmode="lin" valueType="num">
                                      <p:cBhvr>
                                        <p:cTn id="92" dur="1000" fill="hold"/>
                                        <p:tgtEl>
                                          <p:spTgt spid="562"/>
                                        </p:tgtEl>
                                        <p:attrNameLst>
                                          <p:attrName>ppt_h</p:attrName>
                                        </p:attrNameLst>
                                      </p:cBhvr>
                                      <p:tavLst>
                                        <p:tav tm="0">
                                          <p:val>
                                            <p:fltVal val="0"/>
                                          </p:val>
                                        </p:tav>
                                        <p:tav tm="100000">
                                          <p:val>
                                            <p:strVal val="#ppt_h"/>
                                          </p:val>
                                        </p:tav>
                                      </p:tavLst>
                                    </p:anim>
                                    <p:anim calcmode="lin" valueType="num">
                                      <p:cBhvr>
                                        <p:cTn id="93" dur="1000" fill="hold"/>
                                        <p:tgtEl>
                                          <p:spTgt spid="562"/>
                                        </p:tgtEl>
                                        <p:attrNameLst>
                                          <p:attrName>ppt_x</p:attrName>
                                        </p:attrNameLst>
                                      </p:cBhvr>
                                      <p:tavLst>
                                        <p:tav tm="0" fmla="#ppt_x+(cos(-2*pi*(1-$))*-#ppt_x-sin(-2*pi*(1-$))*(1-#ppt_y))*(1-$)">
                                          <p:val>
                                            <p:fltVal val="0"/>
                                          </p:val>
                                        </p:tav>
                                        <p:tav tm="100000">
                                          <p:val>
                                            <p:fltVal val="1"/>
                                          </p:val>
                                        </p:tav>
                                      </p:tavLst>
                                    </p:anim>
                                    <p:anim calcmode="lin" valueType="num">
                                      <p:cBhvr>
                                        <p:cTn id="94" dur="1000" fill="hold"/>
                                        <p:tgtEl>
                                          <p:spTgt spid="56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95" fill="hold">
                      <p:stCondLst>
                        <p:cond delay="indefinite"/>
                      </p:stCondLst>
                      <p:childTnLst>
                        <p:par>
                          <p:cTn id="96" fill="hold">
                            <p:stCondLst>
                              <p:cond delay="0"/>
                            </p:stCondLst>
                            <p:childTnLst>
                              <p:par>
                                <p:cTn id="97" presetID="-1" presetClass="path" presetSubtype="0" accel="50000" decel="50000" fill="hold" nodeType="clickEffect">
                                  <p:stCondLst>
                                    <p:cond delay="0"/>
                                  </p:stCondLst>
                                  <p:childTnLst>
                                    <p:animMotion origin="layout" path="M 0.000000 0.000000 L 0.081406 -0.621228" pathEditMode="relative">
                                      <p:cBhvr>
                                        <p:cTn id="98" dur="1000" fill="hold"/>
                                        <p:tgtEl>
                                          <p:spTgt spid="547"/>
                                        </p:tgtEl>
                                        <p:attrNameLst>
                                          <p:attrName>ppt_x</p:attrName>
                                          <p:attrName>ppt_y</p:attrName>
                                        </p:attrNameLst>
                                      </p:cBhvr>
                                    </p:animMotion>
                                  </p:childTnLst>
                                </p:cTn>
                              </p:par>
                            </p:childTnLst>
                          </p:cTn>
                        </p:par>
                        <p:par>
                          <p:cTn id="99" fill="hold">
                            <p:stCondLst>
                              <p:cond delay="1000"/>
                            </p:stCondLst>
                            <p:childTnLst>
                              <p:par>
                                <p:cTn id="100" presetID="23" presetClass="entr" presetSubtype="16" fill="hold" grpId="0" nodeType="afterEffect">
                                  <p:stCondLst>
                                    <p:cond delay="0"/>
                                  </p:stCondLst>
                                  <p:iterate>
                                    <p:tmAbs val="0"/>
                                  </p:iterate>
                                  <p:childTnLst>
                                    <p:set>
                                      <p:cBhvr>
                                        <p:cTn id="101" fill="hold"/>
                                        <p:tgtEl>
                                          <p:spTgt spid="571"/>
                                        </p:tgtEl>
                                        <p:attrNameLst>
                                          <p:attrName>style.visibility</p:attrName>
                                        </p:attrNameLst>
                                      </p:cBhvr>
                                      <p:to>
                                        <p:strVal val="visible"/>
                                      </p:to>
                                    </p:set>
                                    <p:anim calcmode="lin" valueType="num">
                                      <p:cBhvr>
                                        <p:cTn id="102" dur="1000" fill="hold"/>
                                        <p:tgtEl>
                                          <p:spTgt spid="571"/>
                                        </p:tgtEl>
                                        <p:attrNameLst>
                                          <p:attrName>ppt_w</p:attrName>
                                        </p:attrNameLst>
                                      </p:cBhvr>
                                      <p:tavLst>
                                        <p:tav tm="0">
                                          <p:val>
                                            <p:fltVal val="0"/>
                                          </p:val>
                                        </p:tav>
                                        <p:tav tm="100000">
                                          <p:val>
                                            <p:strVal val="#ppt_w"/>
                                          </p:val>
                                        </p:tav>
                                      </p:tavLst>
                                    </p:anim>
                                    <p:anim calcmode="lin" valueType="num">
                                      <p:cBhvr>
                                        <p:cTn id="103" dur="1000" fill="hold"/>
                                        <p:tgtEl>
                                          <p:spTgt spid="571"/>
                                        </p:tgtEl>
                                        <p:attrNameLst>
                                          <p:attrName>ppt_h</p:attrName>
                                        </p:attrNameLst>
                                      </p:cBhvr>
                                      <p:tavLst>
                                        <p:tav tm="0">
                                          <p:val>
                                            <p:fltVal val="0"/>
                                          </p:val>
                                        </p:tav>
                                        <p:tav tm="100000">
                                          <p:val>
                                            <p:strVal val="#ppt_h"/>
                                          </p:val>
                                        </p:tav>
                                      </p:tavLst>
                                    </p:anim>
                                  </p:childTnLst>
                                </p:cTn>
                              </p:par>
                            </p:childTnLst>
                          </p:cTn>
                        </p:par>
                        <p:par>
                          <p:cTn id="104" fill="hold">
                            <p:stCondLst>
                              <p:cond delay="2000"/>
                            </p:stCondLst>
                            <p:childTnLst>
                              <p:par>
                                <p:cTn id="105" presetID="10" presetClass="exit" fill="hold" grpId="1" nodeType="afterEffect">
                                  <p:stCondLst>
                                    <p:cond delay="0"/>
                                  </p:stCondLst>
                                  <p:iterate>
                                    <p:tmAbs val="0"/>
                                  </p:iterate>
                                  <p:childTnLst>
                                    <p:animEffect transition="out" filter="fade">
                                      <p:cBhvr>
                                        <p:cTn id="106" dur="1000" fill="hold"/>
                                        <p:tgtEl>
                                          <p:spTgt spid="547"/>
                                        </p:tgtEl>
                                      </p:cBhvr>
                                    </p:animEffect>
                                    <p:set>
                                      <p:cBhvr>
                                        <p:cTn id="107" fill="hold">
                                          <p:stCondLst>
                                            <p:cond delay="999"/>
                                          </p:stCondLst>
                                        </p:cTn>
                                        <p:tgtEl>
                                          <p:spTgt spid="547"/>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path" presetSubtype="0" accel="50000" decel="50000" fill="hold" nodeType="clickEffect">
                                  <p:stCondLst>
                                    <p:cond delay="0"/>
                                  </p:stCondLst>
                                  <p:childTnLst>
                                    <p:animMotion origin="layout" path="M 0.000000 0.000000 L 0.044323 0.543036" pathEditMode="relative">
                                      <p:cBhvr>
                                        <p:cTn id="111" dur="1000" fill="hold"/>
                                        <p:tgtEl>
                                          <p:spTgt spid="571"/>
                                        </p:tgtEl>
                                        <p:attrNameLst>
                                          <p:attrName>ppt_x</p:attrName>
                                          <p:attrName>ppt_y</p:attrName>
                                        </p:attrNameLst>
                                      </p:cBhvr>
                                    </p:animMotion>
                                  </p:childTnLst>
                                </p:cTn>
                              </p:par>
                            </p:childTnLst>
                          </p:cTn>
                        </p:par>
                        <p:par>
                          <p:cTn id="112" fill="hold">
                            <p:stCondLst>
                              <p:cond delay="1000"/>
                            </p:stCondLst>
                            <p:childTnLst>
                              <p:par>
                                <p:cTn id="113" presetID="22" presetClass="entr" presetSubtype="8" fill="hold" grpId="0" nodeType="afterEffect">
                                  <p:stCondLst>
                                    <p:cond delay="0"/>
                                  </p:stCondLst>
                                  <p:iterate>
                                    <p:tmAbs val="0"/>
                                  </p:iterate>
                                  <p:childTnLst>
                                    <p:set>
                                      <p:cBhvr>
                                        <p:cTn id="114" fill="hold"/>
                                        <p:tgtEl>
                                          <p:spTgt spid="521"/>
                                        </p:tgtEl>
                                        <p:attrNameLst>
                                          <p:attrName>style.visibility</p:attrName>
                                        </p:attrNameLst>
                                      </p:cBhvr>
                                      <p:to>
                                        <p:strVal val="visible"/>
                                      </p:to>
                                    </p:set>
                                    <p:animEffect transition="in" filter="wipe(left)">
                                      <p:cBhvr>
                                        <p:cTn id="115" dur="1000"/>
                                        <p:tgtEl>
                                          <p:spTgt spid="521"/>
                                        </p:tgtEl>
                                      </p:cBhvr>
                                    </p:animEffect>
                                  </p:childTnLst>
                                </p:cTn>
                              </p:par>
                            </p:childTnLst>
                          </p:cTn>
                        </p:par>
                        <p:par>
                          <p:cTn id="116" fill="hold">
                            <p:stCondLst>
                              <p:cond delay="2000"/>
                            </p:stCondLst>
                            <p:childTnLst>
                              <p:par>
                                <p:cTn id="117" presetID="10" presetClass="exit" fill="hold" grpId="1" nodeType="afterEffect">
                                  <p:stCondLst>
                                    <p:cond delay="0"/>
                                  </p:stCondLst>
                                  <p:iterate>
                                    <p:tmAbs val="0"/>
                                  </p:iterate>
                                  <p:childTnLst>
                                    <p:animEffect transition="out" filter="fade">
                                      <p:cBhvr>
                                        <p:cTn id="118" dur="1000" fill="hold"/>
                                        <p:tgtEl>
                                          <p:spTgt spid="571"/>
                                        </p:tgtEl>
                                      </p:cBhvr>
                                    </p:animEffect>
                                    <p:set>
                                      <p:cBhvr>
                                        <p:cTn id="119" fill="hold">
                                          <p:stCondLst>
                                            <p:cond delay="999"/>
                                          </p:stCondLst>
                                        </p:cTn>
                                        <p:tgtEl>
                                          <p:spTgt spid="5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 grpId="0" animBg="1" advAuto="0"/>
      <p:bldP spid="522" grpId="0" animBg="1" advAuto="0"/>
      <p:bldP spid="523" grpId="0" animBg="1" advAuto="0"/>
      <p:bldP spid="526" grpId="0" animBg="1" advAuto="0"/>
      <p:bldP spid="527" grpId="0" animBg="1" advAuto="0"/>
      <p:bldP spid="530" grpId="0" animBg="1" advAuto="0"/>
      <p:bldP spid="533" grpId="0" animBg="1" advAuto="0"/>
      <p:bldP spid="534" grpId="0" animBg="1" advAuto="0"/>
      <p:bldP spid="535" grpId="0" animBg="1" advAuto="0"/>
      <p:bldP spid="538" grpId="0" animBg="1" advAuto="0"/>
      <p:bldP spid="541" grpId="0" animBg="1" advAuto="0"/>
      <p:bldP spid="544" grpId="0" animBg="1" advAuto="0"/>
      <p:bldP spid="547" grpId="0" animBg="1" advAuto="0"/>
      <p:bldP spid="547" grpId="1" animBg="1" advAuto="0"/>
      <p:bldP spid="550" grpId="0" animBg="1" advAuto="0"/>
      <p:bldP spid="558" grpId="0" animBg="1" advAuto="0"/>
      <p:bldP spid="559" grpId="0" animBg="1" advAuto="0"/>
      <p:bldP spid="561" grpId="0" animBg="1" advAuto="0"/>
      <p:bldP spid="562" grpId="0" animBg="1" advAuto="0"/>
      <p:bldP spid="565" grpId="0" animBg="1" advAuto="0"/>
      <p:bldP spid="572" grpId="0" animBg="1" advAuto="0"/>
      <p:bldP spid="567" grpId="0" animBg="1" advAuto="0"/>
      <p:bldP spid="568" grpId="0" animBg="1" advAuto="0"/>
      <p:bldP spid="571" grpId="0" animBg="1" advAuto="0"/>
      <p:bldP spid="571"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7" name="purple-grapes-553463_1920.jpg" descr="purple-grapes-553463_1920.jpg"/>
          <p:cNvPicPr>
            <a:picLocks noGrp="1" noChangeAspect="1"/>
          </p:cNvPicPr>
          <p:nvPr>
            <p:ph type="pic" idx="21"/>
          </p:nvPr>
        </p:nvPicPr>
        <p:blipFill>
          <a:blip r:embed="rId3"/>
          <a:srcRect t="7812" b="7812"/>
          <a:stretch>
            <a:fillRect/>
          </a:stretch>
        </p:blipFill>
        <p:spPr>
          <a:xfrm>
            <a:off x="0" y="0"/>
            <a:ext cx="9144000" cy="5143500"/>
          </a:xfrm>
          <a:prstGeom prst="rect">
            <a:avLst/>
          </a:prstGeom>
        </p:spPr>
      </p:pic>
      <p:sp>
        <p:nvSpPr>
          <p:cNvPr id="888" name="Rounded Rectangle"/>
          <p:cNvSpPr/>
          <p:nvPr/>
        </p:nvSpPr>
        <p:spPr>
          <a:xfrm>
            <a:off x="103446" y="80501"/>
            <a:ext cx="4902208" cy="4982498"/>
          </a:xfrm>
          <a:prstGeom prst="roundRect">
            <a:avLst>
              <a:gd name="adj" fmla="val 1457"/>
            </a:avLst>
          </a:prstGeom>
          <a:solidFill>
            <a:schemeClr val="accent1">
              <a:hueOff val="-42304"/>
              <a:satOff val="23749"/>
              <a:lumOff val="-45745"/>
              <a:alpha val="60261"/>
            </a:schemeClr>
          </a:solidFill>
          <a:ln w="12700">
            <a:miter lim="400000"/>
          </a:ln>
        </p:spPr>
        <p:txBody>
          <a:bodyPr lIns="19050" tIns="19050" rIns="19050" bIns="19050" anchor="ctr"/>
          <a:lstStyle/>
          <a:p>
            <a:pPr algn="ctr" defTabSz="219075">
              <a:defRPr sz="2600" b="1" cap="all" spc="156">
                <a:solidFill>
                  <a:srgbClr val="FFFFFF"/>
                </a:solidFill>
                <a:latin typeface="Founders Grotesk Condensed"/>
                <a:ea typeface="Founders Grotesk Condensed"/>
                <a:cs typeface="Founders Grotesk Condensed"/>
                <a:sym typeface="Founders Grotesk Condensed"/>
              </a:defRPr>
            </a:pPr>
            <a:endParaRPr sz="975"/>
          </a:p>
        </p:txBody>
      </p:sp>
      <p:sp>
        <p:nvSpPr>
          <p:cNvPr id="889" name="El NUEVO PACTO"/>
          <p:cNvSpPr txBox="1"/>
          <p:nvPr/>
        </p:nvSpPr>
        <p:spPr>
          <a:xfrm>
            <a:off x="-28158" y="177826"/>
            <a:ext cx="4817691" cy="59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a:defRPr sz="9700" b="1" spc="-97">
                <a:solidFill>
                  <a:srgbClr val="FFFFFF"/>
                </a:solidFill>
                <a:latin typeface="Calibri"/>
                <a:ea typeface="Calibri"/>
                <a:cs typeface="Calibri"/>
                <a:sym typeface="Calibri"/>
              </a:defRPr>
            </a:lvl1pPr>
          </a:lstStyle>
          <a:p>
            <a:r>
              <a:rPr sz="3638"/>
              <a:t>El NUEVO PACTO</a:t>
            </a:r>
          </a:p>
        </p:txBody>
      </p:sp>
      <p:sp>
        <p:nvSpPr>
          <p:cNvPr id="890" name="Line"/>
          <p:cNvSpPr/>
          <p:nvPr/>
        </p:nvSpPr>
        <p:spPr>
          <a:xfrm>
            <a:off x="222117" y="754442"/>
            <a:ext cx="4317141" cy="0"/>
          </a:xfrm>
          <a:prstGeom prst="line">
            <a:avLst/>
          </a:prstGeom>
          <a:ln w="38100">
            <a:solidFill>
              <a:srgbClr val="D6DCCF"/>
            </a:solidFill>
            <a:miter lim="400000"/>
          </a:ln>
        </p:spPr>
        <p:txBody>
          <a:bodyPr lIns="19050" tIns="19050" rIns="19050" bIns="19050" anchor="ctr"/>
          <a:lstStyle/>
          <a:p>
            <a:endParaRPr sz="675"/>
          </a:p>
        </p:txBody>
      </p:sp>
      <p:sp>
        <p:nvSpPr>
          <p:cNvPr id="891" name="Line"/>
          <p:cNvSpPr/>
          <p:nvPr/>
        </p:nvSpPr>
        <p:spPr>
          <a:xfrm>
            <a:off x="222117" y="193869"/>
            <a:ext cx="4317141" cy="0"/>
          </a:xfrm>
          <a:prstGeom prst="line">
            <a:avLst/>
          </a:prstGeom>
          <a:ln w="38100">
            <a:solidFill>
              <a:srgbClr val="D6DCCF"/>
            </a:solidFill>
            <a:miter lim="400000"/>
          </a:ln>
        </p:spPr>
        <p:txBody>
          <a:bodyPr lIns="19050" tIns="19050" rIns="19050" bIns="19050" anchor="ctr"/>
          <a:lstStyle/>
          <a:p>
            <a:endParaRPr sz="675"/>
          </a:p>
        </p:txBody>
      </p:sp>
      <p:sp>
        <p:nvSpPr>
          <p:cNvPr id="892" name="Porque no quiero, hermanos, que ignoréis este misterio, para que no seáis arrogantes en cuanto a vosotros mismos: que ha acontecido a Israel endurecimiento en parte, hasta que haya entrado la plenitud de los gentiles; y luego todo Israel será salvo, como"/>
          <p:cNvSpPr txBox="1"/>
          <p:nvPr/>
        </p:nvSpPr>
        <p:spPr>
          <a:xfrm>
            <a:off x="395979" y="1315015"/>
            <a:ext cx="4317141" cy="13311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sz="5100" spc="-51">
                <a:solidFill>
                  <a:srgbClr val="FFFFFF"/>
                </a:solidFill>
                <a:latin typeface="Cardo"/>
                <a:ea typeface="Cardo"/>
                <a:cs typeface="Cardo"/>
                <a:sym typeface="Cardo"/>
              </a:defRPr>
            </a:pPr>
            <a:r>
              <a:rPr lang="en-US" sz="2800" b="1" dirty="0">
                <a:solidFill>
                  <a:schemeClr val="accent4">
                    <a:hueOff val="272893"/>
                    <a:satOff val="6167"/>
                    <a:lumOff val="21491"/>
                  </a:schemeClr>
                </a:solidFill>
              </a:rPr>
              <a:t>…</a:t>
            </a:r>
            <a:r>
              <a:rPr sz="2800" b="1" dirty="0">
                <a:solidFill>
                  <a:schemeClr val="accent4">
                    <a:hueOff val="272893"/>
                    <a:satOff val="6167"/>
                    <a:lumOff val="21491"/>
                  </a:schemeClr>
                </a:solidFill>
              </a:rPr>
              <a:t>Y </a:t>
            </a:r>
            <a:r>
              <a:rPr sz="2800" b="1" dirty="0" err="1">
                <a:solidFill>
                  <a:schemeClr val="accent4">
                    <a:hueOff val="272893"/>
                    <a:satOff val="6167"/>
                    <a:lumOff val="21491"/>
                  </a:schemeClr>
                </a:solidFill>
              </a:rPr>
              <a:t>éste</a:t>
            </a:r>
            <a:r>
              <a:rPr sz="2800" b="1" dirty="0">
                <a:solidFill>
                  <a:schemeClr val="accent4">
                    <a:hueOff val="272893"/>
                    <a:satOff val="6167"/>
                    <a:lumOff val="21491"/>
                  </a:schemeClr>
                </a:solidFill>
              </a:rPr>
              <a:t> </a:t>
            </a:r>
            <a:r>
              <a:rPr sz="2800" b="1" dirty="0" err="1">
                <a:solidFill>
                  <a:schemeClr val="accent4">
                    <a:hueOff val="272893"/>
                    <a:satOff val="6167"/>
                    <a:lumOff val="21491"/>
                  </a:schemeClr>
                </a:solidFill>
              </a:rPr>
              <a:t>será</a:t>
            </a:r>
            <a:r>
              <a:rPr sz="2800" b="1" dirty="0">
                <a:solidFill>
                  <a:schemeClr val="accent4">
                    <a:hueOff val="272893"/>
                    <a:satOff val="6167"/>
                    <a:lumOff val="21491"/>
                  </a:schemeClr>
                </a:solidFill>
              </a:rPr>
              <a:t> mi </a:t>
            </a:r>
            <a:r>
              <a:rPr sz="2800" b="1" dirty="0" err="1">
                <a:solidFill>
                  <a:schemeClr val="accent4">
                    <a:hueOff val="272893"/>
                    <a:satOff val="6167"/>
                    <a:lumOff val="21491"/>
                  </a:schemeClr>
                </a:solidFill>
              </a:rPr>
              <a:t>pacto</a:t>
            </a:r>
            <a:r>
              <a:rPr sz="2800" b="1" dirty="0">
                <a:solidFill>
                  <a:schemeClr val="accent4">
                    <a:hueOff val="272893"/>
                    <a:satOff val="6167"/>
                    <a:lumOff val="21491"/>
                  </a:schemeClr>
                </a:solidFill>
              </a:rPr>
              <a:t> con </a:t>
            </a:r>
            <a:r>
              <a:rPr sz="2800" b="1" dirty="0" err="1">
                <a:solidFill>
                  <a:schemeClr val="accent4">
                    <a:hueOff val="272893"/>
                    <a:satOff val="6167"/>
                    <a:lumOff val="21491"/>
                  </a:schemeClr>
                </a:solidFill>
              </a:rPr>
              <a:t>ellos</a:t>
            </a:r>
            <a:r>
              <a:rPr sz="2800" b="1" dirty="0">
                <a:solidFill>
                  <a:schemeClr val="accent4">
                    <a:hueOff val="272893"/>
                    <a:satOff val="6167"/>
                    <a:lumOff val="21491"/>
                  </a:schemeClr>
                </a:solidFill>
              </a:rPr>
              <a:t>, </a:t>
            </a:r>
            <a:r>
              <a:rPr sz="2800" b="1" dirty="0" err="1">
                <a:solidFill>
                  <a:schemeClr val="accent4">
                    <a:hueOff val="272893"/>
                    <a:satOff val="6167"/>
                    <a:lumOff val="21491"/>
                  </a:schemeClr>
                </a:solidFill>
              </a:rPr>
              <a:t>Cuando</a:t>
            </a:r>
            <a:r>
              <a:rPr sz="2800" b="1" dirty="0">
                <a:solidFill>
                  <a:schemeClr val="accent4">
                    <a:hueOff val="272893"/>
                    <a:satOff val="6167"/>
                    <a:lumOff val="21491"/>
                  </a:schemeClr>
                </a:solidFill>
              </a:rPr>
              <a:t> </a:t>
            </a:r>
            <a:r>
              <a:rPr sz="2800" b="1" dirty="0" err="1">
                <a:solidFill>
                  <a:schemeClr val="accent4">
                    <a:hueOff val="272893"/>
                    <a:satOff val="6167"/>
                    <a:lumOff val="21491"/>
                  </a:schemeClr>
                </a:solidFill>
              </a:rPr>
              <a:t>yo</a:t>
            </a:r>
            <a:r>
              <a:rPr sz="2800" b="1" dirty="0">
                <a:solidFill>
                  <a:schemeClr val="accent4">
                    <a:hueOff val="272893"/>
                    <a:satOff val="6167"/>
                    <a:lumOff val="21491"/>
                  </a:schemeClr>
                </a:solidFill>
              </a:rPr>
              <a:t> quite sus </a:t>
            </a:r>
            <a:r>
              <a:rPr sz="2800" b="1" dirty="0" err="1">
                <a:solidFill>
                  <a:schemeClr val="accent4">
                    <a:hueOff val="272893"/>
                    <a:satOff val="6167"/>
                    <a:lumOff val="21491"/>
                  </a:schemeClr>
                </a:solidFill>
              </a:rPr>
              <a:t>pecados</a:t>
            </a:r>
            <a:r>
              <a:rPr sz="2800" b="1" dirty="0">
                <a:solidFill>
                  <a:schemeClr val="accent4">
                    <a:hueOff val="272893"/>
                    <a:satOff val="6167"/>
                    <a:lumOff val="21491"/>
                  </a:schemeClr>
                </a:solidFill>
              </a:rPr>
              <a:t>.</a:t>
            </a:r>
            <a:r>
              <a:rPr sz="2800" dirty="0"/>
              <a:t> </a:t>
            </a:r>
            <a:r>
              <a:rPr sz="2800" dirty="0" err="1"/>
              <a:t>Romanos</a:t>
            </a:r>
            <a:r>
              <a:rPr sz="2800" dirty="0"/>
              <a:t> 11:25-28</a:t>
            </a:r>
          </a:p>
        </p:txBody>
      </p:sp>
      <p:pic>
        <p:nvPicPr>
          <p:cNvPr id="3" name="Picture 2" descr="A picture containing table, sitting, mirror&#10;&#10;Description automatically generated">
            <a:extLst>
              <a:ext uri="{FF2B5EF4-FFF2-40B4-BE49-F238E27FC236}">
                <a16:creationId xmlns:a16="http://schemas.microsoft.com/office/drawing/2014/main" id="{3B264D8B-779A-8F4A-9E98-974CA484C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8253" y="2908274"/>
            <a:ext cx="2057400" cy="2057400"/>
          </a:xfrm>
          <a:prstGeom prst="rect">
            <a:avLst/>
          </a:prstGeom>
        </p:spPr>
      </p:pic>
    </p:spTree>
    <p:extLst>
      <p:ext uri="{BB962C8B-B14F-4D97-AF65-F5344CB8AC3E}">
        <p14:creationId xmlns:p14="http://schemas.microsoft.com/office/powerpoint/2010/main" val="282541273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892"/>
                                        </p:tgtEl>
                                        <p:attrNameLst>
                                          <p:attrName>style.visibility</p:attrName>
                                        </p:attrNameLst>
                                      </p:cBhvr>
                                      <p:to>
                                        <p:strVal val="visible"/>
                                      </p:to>
                                    </p:set>
                                    <p:anim calcmode="lin" valueType="num">
                                      <p:cBhvr>
                                        <p:cTn id="7" dur="2500" fill="hold"/>
                                        <p:tgtEl>
                                          <p:spTgt spid="892"/>
                                        </p:tgtEl>
                                        <p:attrNameLst>
                                          <p:attrName>ppt_w</p:attrName>
                                        </p:attrNameLst>
                                      </p:cBhvr>
                                      <p:tavLst>
                                        <p:tav tm="0">
                                          <p:val>
                                            <p:fltVal val="0"/>
                                          </p:val>
                                        </p:tav>
                                        <p:tav tm="100000">
                                          <p:val>
                                            <p:strVal val="#ppt_w"/>
                                          </p:val>
                                        </p:tav>
                                      </p:tavLst>
                                    </p:anim>
                                    <p:anim calcmode="lin" valueType="num">
                                      <p:cBhvr>
                                        <p:cTn id="8" dur="2500" fill="hold"/>
                                        <p:tgtEl>
                                          <p:spTgt spid="892"/>
                                        </p:tgtEl>
                                        <p:attrNameLst>
                                          <p:attrName>ppt_h</p:attrName>
                                        </p:attrNameLst>
                                      </p:cBhvr>
                                      <p:tavLst>
                                        <p:tav tm="0">
                                          <p:val>
                                            <p:fltVal val="0"/>
                                          </p:val>
                                        </p:tav>
                                        <p:tav tm="100000">
                                          <p:val>
                                            <p:strVal val="#ppt_h"/>
                                          </p:val>
                                        </p:tav>
                                      </p:tavLst>
                                    </p:anim>
                                  </p:childTnLst>
                                </p:cTn>
                              </p:par>
                            </p:childTnLst>
                          </p:cTn>
                        </p:par>
                        <p:par>
                          <p:cTn id="9" fill="hold">
                            <p:stCondLst>
                              <p:cond delay="2500"/>
                            </p:stCondLst>
                            <p:childTnLst>
                              <p:par>
                                <p:cTn id="10" presetID="10"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old-5208526_1920.jpg" descr="old-5208526_1920.jpg"/>
          <p:cNvPicPr>
            <a:picLocks noChangeAspect="1"/>
          </p:cNvPicPr>
          <p:nvPr/>
        </p:nvPicPr>
        <p:blipFill>
          <a:blip r:embed="rId3">
            <a:alphaModFix amt="63248"/>
          </a:blip>
          <a:srcRect t="19998" b="35001"/>
          <a:stretch>
            <a:fillRect/>
          </a:stretch>
        </p:blipFill>
        <p:spPr>
          <a:xfrm>
            <a:off x="1143000" y="642937"/>
            <a:ext cx="6858000" cy="3857625"/>
          </a:xfrm>
          <a:prstGeom prst="rect">
            <a:avLst/>
          </a:prstGeom>
          <a:ln w="12700">
            <a:miter lim="400000"/>
          </a:ln>
        </p:spPr>
      </p:pic>
      <p:sp>
        <p:nvSpPr>
          <p:cNvPr id="297" name="WordArt 23"/>
          <p:cNvSpPr txBox="1"/>
          <p:nvPr/>
        </p:nvSpPr>
        <p:spPr>
          <a:xfrm>
            <a:off x="2686051" y="814389"/>
            <a:ext cx="3964781" cy="4339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lnSpcReduction="10000"/>
          </a:bodyPr>
          <a:lstStyle>
            <a:lvl1pPr algn="ctr" defTabSz="596645">
              <a:defRPr sz="3828">
                <a:ln w="12700" cap="flat">
                  <a:solidFill>
                    <a:srgbClr val="FFFFFF"/>
                  </a:solidFill>
                  <a:prstDash val="solid"/>
                  <a:round/>
                </a:ln>
                <a:solidFill>
                  <a:srgbClr val="C3D69B"/>
                </a:solidFill>
                <a:effectLst>
                  <a:outerShdw dist="31251" dir="2700000" rotWithShape="0">
                    <a:srgbClr val="875B0D">
                      <a:alpha val="70000"/>
                    </a:srgbClr>
                  </a:outerShdw>
                </a:effectLst>
                <a:latin typeface="Calibri"/>
                <a:ea typeface="Calibri"/>
                <a:cs typeface="Calibri"/>
                <a:sym typeface="Calibri"/>
              </a:defRPr>
            </a:lvl1pPr>
          </a:lstStyle>
          <a:p>
            <a:r>
              <a:rPr sz="2871"/>
              <a:t>El Pacto Abrahámico</a:t>
            </a:r>
          </a:p>
        </p:txBody>
      </p:sp>
      <p:grpSp>
        <p:nvGrpSpPr>
          <p:cNvPr id="300" name="Group"/>
          <p:cNvGrpSpPr/>
          <p:nvPr/>
        </p:nvGrpSpPr>
        <p:grpSpPr>
          <a:xfrm>
            <a:off x="2943225" y="1457325"/>
            <a:ext cx="3386138" cy="1414463"/>
            <a:chOff x="0" y="0"/>
            <a:chExt cx="4514850" cy="1885950"/>
          </a:xfrm>
        </p:grpSpPr>
        <p:sp>
          <p:nvSpPr>
            <p:cNvPr id="298" name="AutoShape 24"/>
            <p:cNvSpPr/>
            <p:nvPr/>
          </p:nvSpPr>
          <p:spPr>
            <a:xfrm>
              <a:off x="0" y="0"/>
              <a:ext cx="4514850" cy="1885950"/>
            </a:xfrm>
            <a:prstGeom prst="star24">
              <a:avLst>
                <a:gd name="adj" fmla="val 37500"/>
              </a:avLst>
            </a:prstGeom>
            <a:solidFill>
              <a:srgbClr val="FFFB00"/>
            </a:solidFill>
            <a:ln w="3175" cap="flat">
              <a:solidFill>
                <a:srgbClr val="77933C"/>
              </a:solidFill>
              <a:prstDash val="solid"/>
              <a:miter lim="800000"/>
            </a:ln>
            <a:effectLst/>
          </p:spPr>
          <p:txBody>
            <a:bodyPr wrap="square" lIns="25717" tIns="25717" rIns="25717" bIns="25717" numCol="1" anchor="ctr">
              <a:noAutofit/>
            </a:bodyPr>
            <a:lstStyle/>
            <a:p>
              <a:pPr algn="ctr" defTabSz="514350">
                <a:defRPr sz="1200">
                  <a:latin typeface="Calibri"/>
                  <a:ea typeface="Calibri"/>
                  <a:cs typeface="Calibri"/>
                  <a:sym typeface="Calibri"/>
                </a:defRPr>
              </a:pPr>
              <a:endParaRPr sz="900"/>
            </a:p>
          </p:txBody>
        </p:sp>
        <p:sp>
          <p:nvSpPr>
            <p:cNvPr id="299" name="Text Box 28"/>
            <p:cNvSpPr txBox="1"/>
            <p:nvPr/>
          </p:nvSpPr>
          <p:spPr>
            <a:xfrm>
              <a:off x="740697" y="457200"/>
              <a:ext cx="3095376" cy="869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numCol="1" anchor="t">
              <a:spAutoFit/>
            </a:bodyPr>
            <a:lstStyle/>
            <a:p>
              <a:pPr algn="ctr" defTabSz="514350">
                <a:defRPr sz="2600" b="1" i="1">
                  <a:solidFill>
                    <a:srgbClr val="000000"/>
                  </a:solidFill>
                  <a:latin typeface="Calibri"/>
                  <a:ea typeface="Calibri"/>
                  <a:cs typeface="Calibri"/>
                  <a:sym typeface="Calibri"/>
                </a:defRPr>
              </a:pPr>
              <a:r>
                <a:rPr sz="1950"/>
                <a:t>Génesis 12:1-3</a:t>
              </a:r>
            </a:p>
            <a:p>
              <a:pPr algn="ctr" defTabSz="514350">
                <a:defRPr sz="2000" b="1" i="1">
                  <a:solidFill>
                    <a:srgbClr val="000000"/>
                  </a:solidFill>
                  <a:latin typeface="Calibri"/>
                  <a:ea typeface="Calibri"/>
                  <a:cs typeface="Calibri"/>
                  <a:sym typeface="Calibri"/>
                </a:defRPr>
              </a:pPr>
              <a:r>
                <a:rPr sz="1500"/>
                <a:t>“tierra, simiente, bendición</a:t>
              </a:r>
              <a:r>
                <a:rPr sz="1950"/>
                <a:t>”</a:t>
              </a:r>
            </a:p>
          </p:txBody>
        </p:sp>
      </p:grpSp>
      <p:sp>
        <p:nvSpPr>
          <p:cNvPr id="305" name="Rectangle 33"/>
          <p:cNvSpPr/>
          <p:nvPr/>
        </p:nvSpPr>
        <p:spPr>
          <a:xfrm>
            <a:off x="5643562" y="3086100"/>
            <a:ext cx="1414463" cy="1243013"/>
          </a:xfrm>
          <a:prstGeom prst="rect">
            <a:avLst/>
          </a:prstGeom>
          <a:ln w="12700">
            <a:miter lim="400000"/>
          </a:ln>
        </p:spPr>
        <p:txBody>
          <a:bodyPr lIns="25717" tIns="25717" rIns="25717" bIns="25717" anchor="ctr"/>
          <a:lstStyle/>
          <a:p>
            <a:pPr defTabSz="514350">
              <a:defRPr sz="1200">
                <a:latin typeface="Calibri"/>
                <a:ea typeface="Calibri"/>
                <a:cs typeface="Calibri"/>
                <a:sym typeface="Calibri"/>
              </a:defRPr>
            </a:pPr>
            <a:endParaRPr sz="900"/>
          </a:p>
        </p:txBody>
      </p:sp>
      <p:sp>
        <p:nvSpPr>
          <p:cNvPr id="3" name="Rectangle 2">
            <a:extLst>
              <a:ext uri="{FF2B5EF4-FFF2-40B4-BE49-F238E27FC236}">
                <a16:creationId xmlns:a16="http://schemas.microsoft.com/office/drawing/2014/main" id="{41C3ACCF-A6ED-FF4F-93DD-5E668010F466}"/>
              </a:ext>
            </a:extLst>
          </p:cNvPr>
          <p:cNvSpPr/>
          <p:nvPr/>
        </p:nvSpPr>
        <p:spPr>
          <a:xfrm>
            <a:off x="3457574" y="3001121"/>
            <a:ext cx="2228851" cy="171942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sz="2400" b="1">
                <a:solidFill>
                  <a:srgbClr val="000000"/>
                </a:solidFill>
                <a:latin typeface="Calibri"/>
                <a:ea typeface="Calibri"/>
                <a:cs typeface="Calibri"/>
                <a:sym typeface="Calibri"/>
              </a:defRPr>
            </a:pPr>
            <a:r>
              <a:rPr lang="en-US" dirty="0" err="1"/>
              <a:t>Pacto</a:t>
            </a:r>
            <a:endParaRPr lang="en-US" dirty="0"/>
          </a:p>
          <a:p>
            <a:pPr algn="ctr" defTabSz="514350">
              <a:defRPr sz="2400" b="1">
                <a:solidFill>
                  <a:srgbClr val="000000"/>
                </a:solidFill>
                <a:latin typeface="Calibri"/>
                <a:ea typeface="Calibri"/>
                <a:cs typeface="Calibri"/>
                <a:sym typeface="Calibri"/>
              </a:defRPr>
            </a:pPr>
            <a:r>
              <a:rPr lang="en-US" dirty="0" err="1"/>
              <a:t>Davídico</a:t>
            </a:r>
            <a:endParaRPr lang="en-US" dirty="0"/>
          </a:p>
          <a:p>
            <a:pPr algn="ctr" defTabSz="514350">
              <a:defRPr sz="2400" i="1">
                <a:solidFill>
                  <a:srgbClr val="000000"/>
                </a:solidFill>
                <a:latin typeface="Calibri"/>
                <a:ea typeface="Calibri"/>
                <a:cs typeface="Calibri"/>
                <a:sym typeface="Calibri"/>
              </a:defRPr>
            </a:pPr>
            <a:r>
              <a:rPr lang="en-US" dirty="0"/>
              <a:t>2 Sam 7:12-16</a:t>
            </a:r>
          </a:p>
          <a:p>
            <a:pPr algn="ctr" defTabSz="514350">
              <a:defRPr sz="2400" b="1" i="1">
                <a:solidFill>
                  <a:srgbClr val="000000"/>
                </a:solidFill>
                <a:latin typeface="Calibri"/>
                <a:ea typeface="Calibri"/>
                <a:cs typeface="Calibri"/>
                <a:sym typeface="Calibri"/>
              </a:defRPr>
            </a:pPr>
            <a:r>
              <a:rPr lang="en-US" dirty="0"/>
              <a:t>“</a:t>
            </a:r>
            <a:r>
              <a:rPr lang="en-US" dirty="0" err="1"/>
              <a:t>simiente</a:t>
            </a:r>
            <a:r>
              <a:rPr lang="en-US" dirty="0"/>
              <a:t>”</a:t>
            </a:r>
          </a:p>
          <a:p>
            <a:pPr algn="ctr"/>
            <a:endParaRPr lang="en-US" dirty="0"/>
          </a:p>
        </p:txBody>
      </p:sp>
      <p:pic>
        <p:nvPicPr>
          <p:cNvPr id="309" name="alphabet-2051714_640.png" descr="alphabet-2051714_640.png"/>
          <p:cNvPicPr>
            <a:picLocks noChangeAspect="1"/>
          </p:cNvPicPr>
          <p:nvPr/>
        </p:nvPicPr>
        <p:blipFill>
          <a:blip r:embed="rId4"/>
          <a:stretch>
            <a:fillRect/>
          </a:stretch>
        </p:blipFill>
        <p:spPr>
          <a:xfrm>
            <a:off x="3619932" y="3096285"/>
            <a:ext cx="379061" cy="374324"/>
          </a:xfrm>
          <a:prstGeom prst="rect">
            <a:avLst/>
          </a:prstGeom>
          <a:ln w="12700">
            <a:miter lim="400000"/>
          </a:ln>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EC45D3C0-DA38-F542-8AF1-246E74F7578A}"/>
              </a:ext>
            </a:extLst>
          </p:cNvPr>
          <p:cNvSpPr/>
          <p:nvPr/>
        </p:nvSpPr>
        <p:spPr>
          <a:xfrm>
            <a:off x="1219200" y="3016490"/>
            <a:ext cx="2228851" cy="171189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sz="2400" b="1">
                <a:solidFill>
                  <a:srgbClr val="000000"/>
                </a:solidFill>
                <a:latin typeface="Calibri"/>
                <a:ea typeface="Calibri"/>
                <a:cs typeface="Calibri"/>
                <a:sym typeface="Calibri"/>
              </a:defRPr>
            </a:pPr>
            <a:r>
              <a:rPr lang="en-US" dirty="0" err="1"/>
              <a:t>Pacto</a:t>
            </a:r>
            <a:r>
              <a:rPr lang="en-US" dirty="0"/>
              <a:t> </a:t>
            </a:r>
          </a:p>
          <a:p>
            <a:pPr algn="ctr" defTabSz="514350">
              <a:defRPr sz="2400" b="1">
                <a:solidFill>
                  <a:srgbClr val="000000"/>
                </a:solidFill>
                <a:latin typeface="Calibri"/>
                <a:ea typeface="Calibri"/>
                <a:cs typeface="Calibri"/>
                <a:sym typeface="Calibri"/>
              </a:defRPr>
            </a:pPr>
            <a:r>
              <a:rPr lang="en-US" dirty="0" err="1"/>
              <a:t>Inmobiliario</a:t>
            </a:r>
            <a:endParaRPr lang="en-US" dirty="0"/>
          </a:p>
          <a:p>
            <a:pPr algn="ctr" defTabSz="514350">
              <a:defRPr sz="2400" i="1">
                <a:solidFill>
                  <a:srgbClr val="000000"/>
                </a:solidFill>
                <a:latin typeface="Calibri"/>
                <a:ea typeface="Calibri"/>
                <a:cs typeface="Calibri"/>
                <a:sym typeface="Calibri"/>
              </a:defRPr>
            </a:pPr>
            <a:r>
              <a:rPr lang="en-US" dirty="0"/>
              <a:t>Deut. 29-30</a:t>
            </a:r>
          </a:p>
          <a:p>
            <a:pPr algn="ctr" defTabSz="514350">
              <a:defRPr sz="2400" b="1" i="1">
                <a:solidFill>
                  <a:srgbClr val="000000"/>
                </a:solidFill>
                <a:latin typeface="Calibri"/>
                <a:ea typeface="Calibri"/>
                <a:cs typeface="Calibri"/>
                <a:sym typeface="Calibri"/>
              </a:defRPr>
            </a:pPr>
            <a:r>
              <a:rPr lang="en-US" dirty="0"/>
              <a:t>“tierra”</a:t>
            </a:r>
          </a:p>
          <a:p>
            <a:pPr algn="ctr"/>
            <a:endParaRPr lang="en-US" dirty="0"/>
          </a:p>
        </p:txBody>
      </p:sp>
      <p:pic>
        <p:nvPicPr>
          <p:cNvPr id="308" name="alphabet-2051706_1280.png" descr="alphabet-2051706_1280.png"/>
          <p:cNvPicPr>
            <a:picLocks noChangeAspect="1"/>
          </p:cNvPicPr>
          <p:nvPr/>
        </p:nvPicPr>
        <p:blipFill>
          <a:blip r:embed="rId5"/>
          <a:stretch>
            <a:fillRect/>
          </a:stretch>
        </p:blipFill>
        <p:spPr>
          <a:xfrm>
            <a:off x="1447800" y="3127641"/>
            <a:ext cx="169439" cy="311612"/>
          </a:xfrm>
          <a:prstGeom prst="rect">
            <a:avLst/>
          </a:prstGeom>
          <a:ln w="12700">
            <a:miter lim="400000"/>
          </a:ln>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8FE63535-A1A0-5140-8A4D-16087D2FE7EB}"/>
              </a:ext>
            </a:extLst>
          </p:cNvPr>
          <p:cNvSpPr/>
          <p:nvPr/>
        </p:nvSpPr>
        <p:spPr>
          <a:xfrm>
            <a:off x="5695949" y="3013199"/>
            <a:ext cx="2228851" cy="17194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sz="2400" b="1">
                <a:solidFill>
                  <a:srgbClr val="000000"/>
                </a:solidFill>
                <a:latin typeface="Calibri"/>
                <a:ea typeface="Calibri"/>
                <a:cs typeface="Calibri"/>
                <a:sym typeface="Calibri"/>
              </a:defRPr>
            </a:pPr>
            <a:r>
              <a:rPr lang="en-US" dirty="0"/>
              <a:t>Nuevo</a:t>
            </a:r>
          </a:p>
          <a:p>
            <a:pPr algn="ctr" defTabSz="514350">
              <a:defRPr sz="2400" b="1">
                <a:solidFill>
                  <a:srgbClr val="000000"/>
                </a:solidFill>
                <a:latin typeface="Calibri"/>
                <a:ea typeface="Calibri"/>
                <a:cs typeface="Calibri"/>
                <a:sym typeface="Calibri"/>
              </a:defRPr>
            </a:pPr>
            <a:r>
              <a:rPr lang="en-US" dirty="0" err="1"/>
              <a:t>Pacto</a:t>
            </a:r>
            <a:endParaRPr lang="en-US" dirty="0"/>
          </a:p>
          <a:p>
            <a:pPr algn="ctr" defTabSz="514350">
              <a:defRPr sz="2400" i="1">
                <a:solidFill>
                  <a:srgbClr val="000000"/>
                </a:solidFill>
                <a:latin typeface="Calibri"/>
                <a:ea typeface="Calibri"/>
                <a:cs typeface="Calibri"/>
                <a:sym typeface="Calibri"/>
              </a:defRPr>
            </a:pPr>
            <a:r>
              <a:rPr lang="en-US" dirty="0" err="1"/>
              <a:t>Jer</a:t>
            </a:r>
            <a:r>
              <a:rPr lang="en-US" dirty="0"/>
              <a:t> 31:31-34</a:t>
            </a:r>
          </a:p>
          <a:p>
            <a:pPr algn="ctr" defTabSz="514350">
              <a:defRPr sz="2400" b="1" i="1">
                <a:solidFill>
                  <a:srgbClr val="000000"/>
                </a:solidFill>
                <a:latin typeface="Calibri"/>
                <a:ea typeface="Calibri"/>
                <a:cs typeface="Calibri"/>
                <a:sym typeface="Calibri"/>
              </a:defRPr>
            </a:pPr>
            <a:r>
              <a:rPr lang="en-US" dirty="0"/>
              <a:t>“</a:t>
            </a:r>
            <a:r>
              <a:rPr lang="en-US" dirty="0" err="1"/>
              <a:t>bendición</a:t>
            </a:r>
            <a:r>
              <a:rPr lang="en-US" dirty="0"/>
              <a:t>”</a:t>
            </a:r>
          </a:p>
          <a:p>
            <a:pPr algn="ctr"/>
            <a:endParaRPr lang="en-US" dirty="0"/>
          </a:p>
        </p:txBody>
      </p:sp>
      <p:pic>
        <p:nvPicPr>
          <p:cNvPr id="5" name="Picture 4" descr="A picture containing table, sitting, mirror&#10;&#10;Description automatically generated">
            <a:extLst>
              <a:ext uri="{FF2B5EF4-FFF2-40B4-BE49-F238E27FC236}">
                <a16:creationId xmlns:a16="http://schemas.microsoft.com/office/drawing/2014/main" id="{FFCF62AE-1F68-DE4D-847A-5837920723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8319" y="3029573"/>
            <a:ext cx="656601" cy="65660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20228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par>
                          <p:cTn id="8" fill="hold">
                            <p:stCondLst>
                              <p:cond delay="500"/>
                            </p:stCondLst>
                            <p:childTnLst>
                              <p:par>
                                <p:cTn id="9" presetID="55"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strVal val="#ppt_w*0.70"/>
                                          </p:val>
                                        </p:tav>
                                        <p:tav tm="100000">
                                          <p:val>
                                            <p:strVal val="#ppt_w"/>
                                          </p:val>
                                        </p:tav>
                                      </p:tavLst>
                                    </p:anim>
                                    <p:anim calcmode="lin" valueType="num">
                                      <p:cBhvr>
                                        <p:cTn id="12" dur="1000" fill="hold"/>
                                        <p:tgtEl>
                                          <p:spTgt spid="5"/>
                                        </p:tgtEl>
                                        <p:attrNameLst>
                                          <p:attrName>ppt_h</p:attrName>
                                        </p:attrNameLst>
                                      </p:cBhvr>
                                      <p:tavLst>
                                        <p:tav tm="0">
                                          <p:val>
                                            <p:strVal val="#ppt_h"/>
                                          </p:val>
                                        </p:tav>
                                        <p:tav tm="100000">
                                          <p:val>
                                            <p:strVal val="#ppt_h"/>
                                          </p:val>
                                        </p:tav>
                                      </p:tavLst>
                                    </p:anim>
                                    <p:animEffect transition="in" filter="fade">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257300" y="971550"/>
            <a:ext cx="6629400" cy="4057650"/>
          </a:xfrm>
        </p:spPr>
        <p:txBody>
          <a:bodyPr>
            <a:normAutofit/>
          </a:bodyPr>
          <a:lstStyle/>
          <a:p>
            <a:pPr marL="514350" indent="-514350">
              <a:buFont typeface="+mj-lt"/>
              <a:buAutoNum type="alphaUcPeriod" startAt="9"/>
            </a:pPr>
            <a:r>
              <a:rPr lang="es-ES" b="1" dirty="0"/>
              <a:t>El nuevo pacto en </a:t>
            </a:r>
            <a:r>
              <a:rPr lang="es-ES" b="1" u="sng" dirty="0"/>
              <a:t>relación</a:t>
            </a:r>
            <a:r>
              <a:rPr lang="es-ES" b="1" dirty="0"/>
              <a:t> con la Iglesia</a:t>
            </a:r>
            <a:r>
              <a:rPr lang="es-ES" sz="800" b="1" dirty="0"/>
              <a:t>   </a:t>
            </a:r>
            <a:r>
              <a:rPr lang="es-ES" sz="800" b="0" dirty="0"/>
              <a:t>   </a:t>
            </a:r>
            <a:endParaRPr lang="en-US" b="0" dirty="0"/>
          </a:p>
          <a:p>
            <a:pPr lvl="2"/>
            <a:r>
              <a:rPr lang="es-ES" b="0" dirty="0"/>
              <a:t>Es posible que no esté de acuerdo con nuestras conclusiones con respecto a la siguiente sección del estudio. Sin embargo, le pedimos que lo considere en oración como un buen </a:t>
            </a:r>
            <a:r>
              <a:rPr lang="es-ES" b="1" u="sng" dirty="0" err="1"/>
              <a:t>Bereano</a:t>
            </a:r>
            <a:r>
              <a:rPr lang="es-ES" b="0" dirty="0"/>
              <a:t> y vea si está de acuerdo o no con las Escrituras. </a:t>
            </a:r>
            <a:r>
              <a:rPr lang="es-ES" b="0" dirty="0" err="1"/>
              <a:t>Hech</a:t>
            </a:r>
            <a:r>
              <a:rPr lang="es-ES" b="0" dirty="0"/>
              <a:t> 17:11</a:t>
            </a:r>
            <a:r>
              <a:rPr lang="es-ES" sz="800" b="0" dirty="0"/>
              <a:t>     </a:t>
            </a:r>
          </a:p>
        </p:txBody>
      </p:sp>
      <p:sp>
        <p:nvSpPr>
          <p:cNvPr id="2" name="Title 1"/>
          <p:cNvSpPr>
            <a:spLocks noGrp="1"/>
          </p:cNvSpPr>
          <p:nvPr>
            <p:ph type="title"/>
          </p:nvPr>
        </p:nvSpPr>
        <p:spPr>
          <a:xfrm>
            <a:off x="1485900" y="57150"/>
            <a:ext cx="6629400" cy="857250"/>
          </a:xfrm>
        </p:spPr>
        <p:txBody>
          <a:bodyPr/>
          <a:lstStyle/>
          <a:p>
            <a:r>
              <a:rPr lang="es-ES_tradnl" b="0" noProof="0" dirty="0"/>
              <a:t>El Nuevo Pacto y la Iglesia</a:t>
            </a:r>
          </a:p>
        </p:txBody>
      </p:sp>
      <p:pic>
        <p:nvPicPr>
          <p:cNvPr id="4" name="Picture 3" descr="A picture containing table, sitting, mirror&#10;&#10;Description automatically generated">
            <a:extLst>
              <a:ext uri="{FF2B5EF4-FFF2-40B4-BE49-F238E27FC236}">
                <a16:creationId xmlns:a16="http://schemas.microsoft.com/office/drawing/2014/main" id="{83340722-EE25-0948-BF8C-AAD0A7F49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5300" y="157474"/>
            <a:ext cx="656601" cy="65660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9261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55A0F8-483E-D146-B072-E1CFF23A0F8E}"/>
              </a:ext>
            </a:extLst>
          </p:cNvPr>
          <p:cNvSpPr>
            <a:spLocks noGrp="1"/>
          </p:cNvSpPr>
          <p:nvPr>
            <p:ph idx="1"/>
          </p:nvPr>
        </p:nvSpPr>
        <p:spPr/>
        <p:txBody>
          <a:bodyPr>
            <a:normAutofit/>
          </a:bodyPr>
          <a:lstStyle/>
          <a:p>
            <a:pPr marL="1071563" lvl="2" indent="-385763">
              <a:buFont typeface="+mj-lt"/>
              <a:buAutoNum type="arabicPeriod" startAt="2"/>
            </a:pPr>
            <a:r>
              <a:rPr lang="es-ES" b="0" dirty="0"/>
              <a:t>Los Pactos (incluyendo el nuevo pacto) se les dio a Israel (Romanos 9:4) pero para el fin de tener una mejor comprensión de quien se trata, hay que definir quién es el </a:t>
            </a:r>
            <a:r>
              <a:rPr lang="es-ES" b="1" u="sng" dirty="0"/>
              <a:t>verdadero</a:t>
            </a:r>
            <a:r>
              <a:rPr lang="es-ES" b="0" dirty="0"/>
              <a:t> Israel. </a:t>
            </a:r>
            <a:r>
              <a:rPr lang="es-ES" b="0" dirty="0" err="1"/>
              <a:t>Heb</a:t>
            </a:r>
            <a:r>
              <a:rPr lang="es-ES" b="0" dirty="0"/>
              <a:t> 8:10</a:t>
            </a:r>
            <a:r>
              <a:rPr lang="es-ES" sz="800" b="0" dirty="0"/>
              <a:t>  </a:t>
            </a:r>
          </a:p>
        </p:txBody>
      </p:sp>
      <p:sp>
        <p:nvSpPr>
          <p:cNvPr id="3" name="Title 2">
            <a:extLst>
              <a:ext uri="{FF2B5EF4-FFF2-40B4-BE49-F238E27FC236}">
                <a16:creationId xmlns:a16="http://schemas.microsoft.com/office/drawing/2014/main" id="{992B623F-18E3-A244-B074-41329A5E160B}"/>
              </a:ext>
            </a:extLst>
          </p:cNvPr>
          <p:cNvSpPr>
            <a:spLocks noGrp="1"/>
          </p:cNvSpPr>
          <p:nvPr>
            <p:ph type="title"/>
          </p:nvPr>
        </p:nvSpPr>
        <p:spPr/>
        <p:txBody>
          <a:bodyPr/>
          <a:lstStyle/>
          <a:p>
            <a:pPr lvl="0"/>
            <a:r>
              <a:rPr lang="es-ES" sz="800" b="0" dirty="0"/>
              <a:t> </a:t>
            </a: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dirty="0"/>
              <a:t> </a:t>
            </a:r>
            <a:endParaRPr lang="en-US" b="0" dirty="0"/>
          </a:p>
        </p:txBody>
      </p:sp>
    </p:spTree>
    <p:extLst>
      <p:ext uri="{BB962C8B-B14F-4D97-AF65-F5344CB8AC3E}">
        <p14:creationId xmlns:p14="http://schemas.microsoft.com/office/powerpoint/2010/main" val="662239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D0D07B-89F6-7743-ABA2-047D10021300}"/>
              </a:ext>
            </a:extLst>
          </p:cNvPr>
          <p:cNvSpPr>
            <a:spLocks noGrp="1"/>
          </p:cNvSpPr>
          <p:nvPr>
            <p:ph idx="1"/>
          </p:nvPr>
        </p:nvSpPr>
        <p:spPr/>
        <p:txBody>
          <a:bodyPr>
            <a:normAutofit/>
          </a:bodyPr>
          <a:lstStyle/>
          <a:p>
            <a:pPr lvl="5"/>
            <a:r>
              <a:rPr lang="es-ES" b="0" dirty="0"/>
              <a:t>Muchos maestros de la Biblia hoy nos quieren hacer creer que todas las promesas de la Biblia son para cada creyente.  Esta es una conclusión errónea y, lamentablemente, carece de verdad. Si bien Dios </a:t>
            </a:r>
            <a:r>
              <a:rPr lang="es-ES" b="1" u="sng" dirty="0"/>
              <a:t>nunca</a:t>
            </a:r>
            <a:r>
              <a:rPr lang="es-ES" b="0" dirty="0"/>
              <a:t> cambia, y su carácter siempre está intacto y sus promesas son confiables, su interacción con el hombre en lo que respecta a su administración ha visto cambios y también podemos ver en la profecía no cumplida que los cambios aún están por llegar.</a:t>
            </a:r>
            <a:r>
              <a:rPr lang="es-ES" sz="800" b="0" dirty="0"/>
              <a:t>  </a:t>
            </a:r>
          </a:p>
        </p:txBody>
      </p:sp>
      <p:sp>
        <p:nvSpPr>
          <p:cNvPr id="3" name="Title 2">
            <a:extLst>
              <a:ext uri="{FF2B5EF4-FFF2-40B4-BE49-F238E27FC236}">
                <a16:creationId xmlns:a16="http://schemas.microsoft.com/office/drawing/2014/main" id="{596998FB-671F-E641-86A4-DCB5E25CBA1B}"/>
              </a:ext>
            </a:extLst>
          </p:cNvPr>
          <p:cNvSpPr>
            <a:spLocks noGrp="1"/>
          </p:cNvSpPr>
          <p:nvPr>
            <p:ph type="title"/>
          </p:nvPr>
        </p:nvSpPr>
        <p:spPr/>
        <p:txBody>
          <a:bodyPr/>
          <a:lstStyle/>
          <a:p>
            <a:pPr lvl="0"/>
            <a:r>
              <a:rPr lang="es-ES" sz="800" b="0" dirty="0"/>
              <a:t>  </a:t>
            </a:r>
            <a:r>
              <a:rPr lang="es-ES_tradnl" sz="3300" b="0" kern="1200" cap="none" spc="0" dirty="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rPr>
              <a:t>El Nuevo Pacto y la Iglesia</a:t>
            </a:r>
            <a:r>
              <a:rPr lang="es-ES_tradnl" dirty="0"/>
              <a:t> </a:t>
            </a:r>
            <a:endParaRPr lang="en-US" b="0" dirty="0"/>
          </a:p>
        </p:txBody>
      </p:sp>
    </p:spTree>
    <p:extLst>
      <p:ext uri="{BB962C8B-B14F-4D97-AF65-F5344CB8AC3E}">
        <p14:creationId xmlns:p14="http://schemas.microsoft.com/office/powerpoint/2010/main" val="2879077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8_Academy">
  <a:themeElements>
    <a:clrScheme name="28_Academy">
      <a:dk1>
        <a:srgbClr val="000000"/>
      </a:dk1>
      <a:lt1>
        <a:srgbClr val="000034"/>
      </a:lt1>
      <a:dk2>
        <a:srgbClr val="555952"/>
      </a:dk2>
      <a:lt2>
        <a:srgbClr val="D6DCCF"/>
      </a:lt2>
      <a:accent1>
        <a:srgbClr val="3B39E4"/>
      </a:accent1>
      <a:accent2>
        <a:srgbClr val="51C1FD"/>
      </a:accent2>
      <a:accent3>
        <a:srgbClr val="5EF7D2"/>
      </a:accent3>
      <a:accent4>
        <a:srgbClr val="BFF823"/>
      </a:accent4>
      <a:accent5>
        <a:srgbClr val="FFA728"/>
      </a:accent5>
      <a:accent6>
        <a:srgbClr val="FF5F52"/>
      </a:accent6>
      <a:hlink>
        <a:srgbClr val="0000FF"/>
      </a:hlink>
      <a:folHlink>
        <a:srgbClr val="FF00FF"/>
      </a:folHlink>
    </a:clrScheme>
    <a:fontScheme name="28_Academy">
      <a:majorFont>
        <a:latin typeface="Founders Grotesk Semibold"/>
        <a:ea typeface="Founders Grotesk Semibold"/>
        <a:cs typeface="Founders Grotesk Semibold"/>
      </a:majorFont>
      <a:minorFont>
        <a:latin typeface="Founders Grotesk Semibold"/>
        <a:ea typeface="Founders Grotesk Semibold"/>
        <a:cs typeface="Founders Grotesk Semibold"/>
      </a:minorFont>
    </a:fontScheme>
    <a:fmtScheme name="28_Academ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2304"/>
            <a:satOff val="23749"/>
            <a:lumOff val="-45745"/>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1" i="0" u="none" strike="noStrike" cap="all" spc="156" normalizeH="0" baseline="0">
            <a:ln>
              <a:noFill/>
            </a:ln>
            <a:solidFill>
              <a:srgbClr val="FFFFFF"/>
            </a:solidFill>
            <a:effectLst/>
            <a:uFillTx/>
            <a:latin typeface="Founders Grotesk Condensed"/>
            <a:ea typeface="Founders Grotesk Condensed"/>
            <a:cs typeface="Founders Grotesk Condensed"/>
            <a:sym typeface="Founders Grotesk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143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80000"/>
          </a:lnSpc>
          <a:spcBef>
            <a:spcPts val="3600"/>
          </a:spcBef>
          <a:spcAft>
            <a:spcPts val="0"/>
          </a:spcAft>
          <a:buClrTx/>
          <a:buSzTx/>
          <a:buFontTx/>
          <a:buNone/>
          <a:tabLst/>
          <a:defRPr kumimoji="0" sz="4200" b="0" i="0" u="none" strike="noStrike" cap="none" spc="-42" normalizeH="0" baseline="0">
            <a:ln>
              <a:noFill/>
            </a:ln>
            <a:solidFill>
              <a:srgbClr val="000000"/>
            </a:solidFill>
            <a:effectLst/>
            <a:uFillTx/>
            <a:latin typeface="Founders Grotesk Text"/>
            <a:ea typeface="Founders Grotesk Text"/>
            <a:cs typeface="Founders Grotesk Text"/>
            <a:sym typeface="Founders Grotesk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TotalTime>
  <Words>7518</Words>
  <Application>Microsoft Macintosh PowerPoint</Application>
  <PresentationFormat>On-screen Show (16:9)</PresentationFormat>
  <Paragraphs>435</Paragraphs>
  <Slides>45</Slides>
  <Notes>43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45</vt:i4>
      </vt:variant>
    </vt:vector>
  </HeadingPairs>
  <TitlesOfParts>
    <vt:vector size="59" baseType="lpstr">
      <vt:lpstr>Arial</vt:lpstr>
      <vt:lpstr>Calibri</vt:lpstr>
      <vt:lpstr>Cardo</vt:lpstr>
      <vt:lpstr>Charter Roman</vt:lpstr>
      <vt:lpstr>Founders Grotesk</vt:lpstr>
      <vt:lpstr>Founders Grotesk Condensed</vt:lpstr>
      <vt:lpstr>Founders Grotesk Light</vt:lpstr>
      <vt:lpstr>Founders Grotesk Semibold</vt:lpstr>
      <vt:lpstr>Founders Grotesk Text</vt:lpstr>
      <vt:lpstr>Franklin Gothic Medium</vt:lpstr>
      <vt:lpstr>Graphik</vt:lpstr>
      <vt:lpstr>Times New Roman</vt:lpstr>
      <vt:lpstr>Office Theme</vt:lpstr>
      <vt:lpstr>28_Academy</vt:lpstr>
      <vt:lpstr>Los Pactos Bíblicos</vt:lpstr>
      <vt:lpstr>Temas</vt:lpstr>
      <vt:lpstr>Temas</vt:lpstr>
      <vt:lpstr>PowerPoint Presentation</vt:lpstr>
      <vt:lpstr>PowerPoint Presentation</vt:lpstr>
      <vt:lpstr>PowerPoint Presentation</vt:lpstr>
      <vt:lpstr>El Nuevo Pacto y la Iglesia</vt:lpstr>
      <vt:lpstr> El Nuevo Pacto y la Iglesia </vt:lpstr>
      <vt:lpstr>  El Nuevo Pacto y la Iglesia </vt:lpstr>
      <vt:lpstr>   El Nuevo Pacto y la Iglesia </vt:lpstr>
      <vt:lpstr> El Nuevo Pacto y la Iglesia </vt:lpstr>
      <vt:lpstr>   El Nuevo Pacto y la Iglesia </vt:lpstr>
      <vt:lpstr>El Nuevo Pacto y la Iglesia </vt:lpstr>
      <vt:lpstr>El Nuevo Pacto y la Iglesia </vt:lpstr>
      <vt:lpstr>El Nuevo Pacto y la Iglesia </vt:lpstr>
      <vt:lpstr>El Nuevo Pacto y la Iglesia    </vt:lpstr>
      <vt:lpstr>El Nuevo Pacto y la Iglesia      </vt:lpstr>
      <vt:lpstr>El Nuevo Pacto y la Iglesia </vt:lpstr>
      <vt:lpstr>El Nuevo Pacto y la Iglesia     </vt:lpstr>
      <vt:lpstr>El Nuevo Pacto y la Iglesia   </vt:lpstr>
      <vt:lpstr>El Nuevo Pacto y la Iglesia     </vt:lpstr>
      <vt:lpstr>El Nuevo Pacto y la Iglesia    </vt:lpstr>
      <vt:lpstr>El Nuevo Pacto y la Iglesia     </vt:lpstr>
      <vt:lpstr>El Nuevo Pacto y la Iglesia  </vt:lpstr>
      <vt:lpstr>    </vt:lpstr>
      <vt:lpstr>El Nuevo Pacto y la Iglesia      </vt:lpstr>
      <vt:lpstr>El Nuevo Pacto y la Iglesia      </vt:lpstr>
      <vt:lpstr>El Nuevo Pacto y la Iglesia    </vt:lpstr>
      <vt:lpstr>El Nuevo Pacto y la Iglesia    </vt:lpstr>
      <vt:lpstr>El Nuevo Pacto y la Iglesia    </vt:lpstr>
      <vt:lpstr>El Nuevo Pacto y la Iglesia   </vt:lpstr>
      <vt:lpstr>El Nuevo Pacto y la Iglesia </vt:lpstr>
      <vt:lpstr>El Nuevo Pacto y la Iglesia    </vt:lpstr>
      <vt:lpstr>El Nuevo Pacto y la Iglesia     </vt:lpstr>
      <vt:lpstr>El Nuevo Pacto y la Iglesia       </vt:lpstr>
      <vt:lpstr>El Nuevo Pacto y la Iglesia        </vt:lpstr>
      <vt:lpstr>El Nuevo Pacto y la Iglesia </vt:lpstr>
      <vt:lpstr>El Nuevo Pacto y la Iglesia    </vt:lpstr>
      <vt:lpstr>El Nuevo Pacto y la Iglesia     </vt:lpstr>
      <vt:lpstr>El Nuevo Pacto y la Iglesia        </vt:lpstr>
      <vt:lpstr>El Nuevo Pacto y la Iglesia    </vt:lpstr>
      <vt:lpstr>PowerPoint Presentation</vt:lpstr>
      <vt:lpstr>El Nuevo Pacto y la Iglesia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Los Pactos Bíblicos</dc:title>
  <dc:creator>john wry</dc:creator>
  <cp:lastModifiedBy>john wry</cp:lastModifiedBy>
  <cp:revision>12</cp:revision>
  <dcterms:created xsi:type="dcterms:W3CDTF">2020-08-21T15:48:43Z</dcterms:created>
  <dcterms:modified xsi:type="dcterms:W3CDTF">2020-08-21T23:26:37Z</dcterms:modified>
</cp:coreProperties>
</file>